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38"/>
  </p:notesMasterIdLst>
  <p:sldIdLst>
    <p:sldId id="256" r:id="rId2"/>
    <p:sldId id="313" r:id="rId3"/>
    <p:sldId id="314" r:id="rId4"/>
    <p:sldId id="273" r:id="rId5"/>
    <p:sldId id="353" r:id="rId6"/>
    <p:sldId id="321" r:id="rId7"/>
    <p:sldId id="327" r:id="rId8"/>
    <p:sldId id="276" r:id="rId9"/>
    <p:sldId id="324" r:id="rId10"/>
    <p:sldId id="337" r:id="rId11"/>
    <p:sldId id="335" r:id="rId12"/>
    <p:sldId id="336" r:id="rId13"/>
    <p:sldId id="328" r:id="rId14"/>
    <p:sldId id="325" r:id="rId15"/>
    <p:sldId id="326" r:id="rId16"/>
    <p:sldId id="329" r:id="rId17"/>
    <p:sldId id="330" r:id="rId18"/>
    <p:sldId id="331" r:id="rId19"/>
    <p:sldId id="332" r:id="rId20"/>
    <p:sldId id="333" r:id="rId21"/>
    <p:sldId id="334" r:id="rId22"/>
    <p:sldId id="338" r:id="rId23"/>
    <p:sldId id="340" r:id="rId24"/>
    <p:sldId id="339" r:id="rId25"/>
    <p:sldId id="322" r:id="rId26"/>
    <p:sldId id="342" r:id="rId27"/>
    <p:sldId id="267" r:id="rId28"/>
    <p:sldId id="345" r:id="rId29"/>
    <p:sldId id="346" r:id="rId30"/>
    <p:sldId id="343" r:id="rId31"/>
    <p:sldId id="323" r:id="rId32"/>
    <p:sldId id="344" r:id="rId33"/>
    <p:sldId id="347" r:id="rId34"/>
    <p:sldId id="350" r:id="rId35"/>
    <p:sldId id="351" r:id="rId36"/>
    <p:sldId id="35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19F32A-F3B3-4E30-8B66-C8F1DCFF4600}">
  <a:tblStyle styleId="{F319F32A-F3B3-4E30-8B66-C8F1DCFF4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76" autoAdjust="0"/>
    <p:restoredTop sz="93304" autoAdjust="0"/>
  </p:normalViewPr>
  <p:slideViewPr>
    <p:cSldViewPr snapToGrid="0">
      <p:cViewPr varScale="1">
        <p:scale>
          <a:sx n="74" d="100"/>
          <a:sy n="74" d="100"/>
        </p:scale>
        <p:origin x="1160" y="40"/>
      </p:cViewPr>
      <p:guideLst>
        <p:guide orient="horz" pos="60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8a19fce8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38a19fce83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17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59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67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46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26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2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87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6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11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62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54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77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37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48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40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439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14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375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4308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2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6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153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1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99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96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70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584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37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67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4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30550" y="741125"/>
            <a:ext cx="3504600" cy="2779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600" b="1">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730550" y="3507931"/>
            <a:ext cx="3079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04"/>
        <p:cNvGrpSpPr/>
        <p:nvPr/>
      </p:nvGrpSpPr>
      <p:grpSpPr>
        <a:xfrm>
          <a:off x="0" y="0"/>
          <a:ext cx="0" cy="0"/>
          <a:chOff x="0" y="0"/>
          <a:chExt cx="0" cy="0"/>
        </a:xfrm>
      </p:grpSpPr>
      <p:sp>
        <p:nvSpPr>
          <p:cNvPr id="405" name="Google Shape;405;p21"/>
          <p:cNvSpPr txBox="1">
            <a:spLocks noGrp="1"/>
          </p:cNvSpPr>
          <p:nvPr>
            <p:ph type="title"/>
          </p:nvPr>
        </p:nvSpPr>
        <p:spPr>
          <a:xfrm>
            <a:off x="872400" y="892825"/>
            <a:ext cx="3366300" cy="2280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6" name="Google Shape;406;p21"/>
          <p:cNvSpPr txBox="1">
            <a:spLocks noGrp="1"/>
          </p:cNvSpPr>
          <p:nvPr>
            <p:ph type="subTitle" idx="1"/>
          </p:nvPr>
        </p:nvSpPr>
        <p:spPr>
          <a:xfrm>
            <a:off x="872400" y="3173675"/>
            <a:ext cx="3366300" cy="10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21"/>
          <p:cNvSpPr>
            <a:spLocks noGrp="1"/>
          </p:cNvSpPr>
          <p:nvPr>
            <p:ph type="pic" idx="2"/>
          </p:nvPr>
        </p:nvSpPr>
        <p:spPr>
          <a:xfrm>
            <a:off x="4962525" y="539500"/>
            <a:ext cx="2838600" cy="4066200"/>
          </a:xfrm>
          <a:prstGeom prst="roundRect">
            <a:avLst>
              <a:gd name="adj" fmla="val 16667"/>
            </a:avLst>
          </a:prstGeom>
          <a:noFill/>
          <a:ln w="152400" cap="flat" cmpd="sng">
            <a:solidFill>
              <a:schemeClr val="lt2"/>
            </a:solidFill>
            <a:prstDash val="solid"/>
            <a:round/>
            <a:headEnd type="none" w="sm" len="sm"/>
            <a:tailEnd type="none" w="sm" len="sm"/>
          </a:ln>
        </p:spPr>
      </p:sp>
      <p:grpSp>
        <p:nvGrpSpPr>
          <p:cNvPr id="408" name="Google Shape;408;p21"/>
          <p:cNvGrpSpPr/>
          <p:nvPr/>
        </p:nvGrpSpPr>
        <p:grpSpPr>
          <a:xfrm>
            <a:off x="275076" y="152270"/>
            <a:ext cx="781048" cy="781396"/>
            <a:chOff x="369195" y="1138234"/>
            <a:chExt cx="1250276" cy="1250833"/>
          </a:xfrm>
        </p:grpSpPr>
        <p:sp>
          <p:nvSpPr>
            <p:cNvPr id="409" name="Google Shape;409;p21"/>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518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61851" y="2024375"/>
            <a:ext cx="4658400" cy="15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61850" y="953675"/>
            <a:ext cx="46584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61851" y="3814825"/>
            <a:ext cx="4658400" cy="375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2425" y="1281000"/>
            <a:ext cx="3710400" cy="797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9"/>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58" name="Google Shape;158;p9"/>
          <p:cNvGrpSpPr/>
          <p:nvPr/>
        </p:nvGrpSpPr>
        <p:grpSpPr>
          <a:xfrm>
            <a:off x="-261784" y="3599197"/>
            <a:ext cx="1490500" cy="1839578"/>
            <a:chOff x="7317341" y="3117397"/>
            <a:chExt cx="1490500" cy="1839578"/>
          </a:xfrm>
        </p:grpSpPr>
        <p:sp>
          <p:nvSpPr>
            <p:cNvPr id="159" name="Google Shape;159;p9"/>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CUSTOM_9_1">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flipH="1">
            <a:off x="711103" y="1735676"/>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15"/>
          <p:cNvSpPr txBox="1">
            <a:spLocks noGrp="1"/>
          </p:cNvSpPr>
          <p:nvPr>
            <p:ph type="title" hasCustomPrompt="1"/>
          </p:nvPr>
        </p:nvSpPr>
        <p:spPr>
          <a:xfrm flipH="1">
            <a:off x="3816253" y="121060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28" name="Google Shape;228;p15"/>
          <p:cNvSpPr txBox="1">
            <a:spLocks noGrp="1"/>
          </p:cNvSpPr>
          <p:nvPr>
            <p:ph type="subTitle" idx="2"/>
          </p:nvPr>
        </p:nvSpPr>
        <p:spPr>
          <a:xfrm flipH="1">
            <a:off x="711103" y="4042400"/>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9" name="Google Shape;229;p15"/>
          <p:cNvSpPr txBox="1">
            <a:spLocks noGrp="1"/>
          </p:cNvSpPr>
          <p:nvPr>
            <p:ph type="title" idx="3" hasCustomPrompt="1"/>
          </p:nvPr>
        </p:nvSpPr>
        <p:spPr>
          <a:xfrm flipH="1">
            <a:off x="3816253" y="351885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0" name="Google Shape;230;p15"/>
          <p:cNvSpPr txBox="1">
            <a:spLocks noGrp="1"/>
          </p:cNvSpPr>
          <p:nvPr>
            <p:ph type="subTitle" idx="4"/>
          </p:nvPr>
        </p:nvSpPr>
        <p:spPr>
          <a:xfrm flipH="1">
            <a:off x="711103" y="2889038"/>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15"/>
          <p:cNvSpPr txBox="1">
            <a:spLocks noGrp="1"/>
          </p:cNvSpPr>
          <p:nvPr>
            <p:ph type="title" idx="5" hasCustomPrompt="1"/>
          </p:nvPr>
        </p:nvSpPr>
        <p:spPr>
          <a:xfrm flipH="1">
            <a:off x="3816253" y="2364725"/>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2" name="Google Shape;232;p15"/>
          <p:cNvSpPr txBox="1">
            <a:spLocks noGrp="1"/>
          </p:cNvSpPr>
          <p:nvPr>
            <p:ph type="title" idx="6"/>
          </p:nvPr>
        </p:nvSpPr>
        <p:spPr>
          <a:xfrm flipH="1">
            <a:off x="738025" y="130795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3" name="Google Shape;233;p15"/>
          <p:cNvSpPr txBox="1">
            <a:spLocks noGrp="1"/>
          </p:cNvSpPr>
          <p:nvPr>
            <p:ph type="title" idx="7"/>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5"/>
          <p:cNvSpPr txBox="1">
            <a:spLocks noGrp="1"/>
          </p:cNvSpPr>
          <p:nvPr>
            <p:ph type="title" idx="8"/>
          </p:nvPr>
        </p:nvSpPr>
        <p:spPr>
          <a:xfrm flipH="1">
            <a:off x="738025" y="2462075"/>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5" name="Google Shape;235;p15"/>
          <p:cNvSpPr txBox="1">
            <a:spLocks noGrp="1"/>
          </p:cNvSpPr>
          <p:nvPr>
            <p:ph type="title" idx="9"/>
          </p:nvPr>
        </p:nvSpPr>
        <p:spPr>
          <a:xfrm flipH="1">
            <a:off x="738025" y="361620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grpSp>
        <p:nvGrpSpPr>
          <p:cNvPr id="236" name="Google Shape;236;p15"/>
          <p:cNvGrpSpPr/>
          <p:nvPr/>
        </p:nvGrpSpPr>
        <p:grpSpPr>
          <a:xfrm>
            <a:off x="7839863" y="-614721"/>
            <a:ext cx="1954117" cy="1954117"/>
            <a:chOff x="367385" y="2587838"/>
            <a:chExt cx="2501110" cy="2501110"/>
          </a:xfrm>
        </p:grpSpPr>
        <p:sp>
          <p:nvSpPr>
            <p:cNvPr id="237" name="Google Shape;237;p1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5"/>
          <p:cNvGrpSpPr/>
          <p:nvPr/>
        </p:nvGrpSpPr>
        <p:grpSpPr>
          <a:xfrm rot="8906330" flipH="1">
            <a:off x="34522" y="570947"/>
            <a:ext cx="668364" cy="668662"/>
            <a:chOff x="369195" y="1138234"/>
            <a:chExt cx="1250276" cy="1250833"/>
          </a:xfrm>
        </p:grpSpPr>
        <p:sp>
          <p:nvSpPr>
            <p:cNvPr id="247" name="Google Shape;24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5"/>
          <p:cNvGrpSpPr/>
          <p:nvPr/>
        </p:nvGrpSpPr>
        <p:grpSpPr>
          <a:xfrm rot="8906619" flipH="1">
            <a:off x="465987" y="114483"/>
            <a:ext cx="495488" cy="495709"/>
            <a:chOff x="369195" y="1138234"/>
            <a:chExt cx="1250276" cy="1250833"/>
          </a:xfrm>
        </p:grpSpPr>
        <p:sp>
          <p:nvSpPr>
            <p:cNvPr id="257" name="Google Shape;25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651"/>
        <p:cNvGrpSpPr/>
        <p:nvPr/>
      </p:nvGrpSpPr>
      <p:grpSpPr>
        <a:xfrm>
          <a:off x="0" y="0"/>
          <a:ext cx="0" cy="0"/>
          <a:chOff x="0" y="0"/>
          <a:chExt cx="0" cy="0"/>
        </a:xfrm>
      </p:grpSpPr>
      <p:grpSp>
        <p:nvGrpSpPr>
          <p:cNvPr id="652" name="Google Shape;652;p30"/>
          <p:cNvGrpSpPr/>
          <p:nvPr/>
        </p:nvGrpSpPr>
        <p:grpSpPr>
          <a:xfrm>
            <a:off x="-649125" y="3939991"/>
            <a:ext cx="1954117" cy="1954117"/>
            <a:chOff x="367385" y="2587838"/>
            <a:chExt cx="2501110" cy="2501110"/>
          </a:xfrm>
        </p:grpSpPr>
        <p:sp>
          <p:nvSpPr>
            <p:cNvPr id="653" name="Google Shape;653;p3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0"/>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3" name="Google Shape;663;p30"/>
          <p:cNvSpPr txBox="1">
            <a:spLocks noGrp="1"/>
          </p:cNvSpPr>
          <p:nvPr>
            <p:ph type="subTitle" idx="1"/>
          </p:nvPr>
        </p:nvSpPr>
        <p:spPr>
          <a:xfrm>
            <a:off x="1205648" y="20809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30"/>
          <p:cNvSpPr txBox="1">
            <a:spLocks noGrp="1"/>
          </p:cNvSpPr>
          <p:nvPr>
            <p:ph type="subTitle" idx="2"/>
          </p:nvPr>
        </p:nvSpPr>
        <p:spPr>
          <a:xfrm>
            <a:off x="5960152" y="2080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30"/>
          <p:cNvSpPr txBox="1">
            <a:spLocks noGrp="1"/>
          </p:cNvSpPr>
          <p:nvPr>
            <p:ph type="subTitle" idx="3"/>
          </p:nvPr>
        </p:nvSpPr>
        <p:spPr>
          <a:xfrm>
            <a:off x="1205648" y="35143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30"/>
          <p:cNvSpPr txBox="1">
            <a:spLocks noGrp="1"/>
          </p:cNvSpPr>
          <p:nvPr>
            <p:ph type="subTitle" idx="4"/>
          </p:nvPr>
        </p:nvSpPr>
        <p:spPr>
          <a:xfrm>
            <a:off x="5960152" y="35143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30"/>
          <p:cNvSpPr txBox="1">
            <a:spLocks noGrp="1"/>
          </p:cNvSpPr>
          <p:nvPr>
            <p:ph type="subTitle" idx="5"/>
          </p:nvPr>
        </p:nvSpPr>
        <p:spPr>
          <a:xfrm>
            <a:off x="1205648" y="1721150"/>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8" name="Google Shape;668;p30"/>
          <p:cNvSpPr txBox="1">
            <a:spLocks noGrp="1"/>
          </p:cNvSpPr>
          <p:nvPr>
            <p:ph type="subTitle" idx="6"/>
          </p:nvPr>
        </p:nvSpPr>
        <p:spPr>
          <a:xfrm>
            <a:off x="1205648" y="3154625"/>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9" name="Google Shape;669;p30"/>
          <p:cNvSpPr txBox="1">
            <a:spLocks noGrp="1"/>
          </p:cNvSpPr>
          <p:nvPr>
            <p:ph type="subTitle" idx="7"/>
          </p:nvPr>
        </p:nvSpPr>
        <p:spPr>
          <a:xfrm>
            <a:off x="5960148" y="1721150"/>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70" name="Google Shape;670;p30"/>
          <p:cNvSpPr txBox="1">
            <a:spLocks noGrp="1"/>
          </p:cNvSpPr>
          <p:nvPr>
            <p:ph type="subTitle" idx="8"/>
          </p:nvPr>
        </p:nvSpPr>
        <p:spPr>
          <a:xfrm>
            <a:off x="5960148" y="3154625"/>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grpSp>
        <p:nvGrpSpPr>
          <p:cNvPr id="671" name="Google Shape;671;p30"/>
          <p:cNvGrpSpPr/>
          <p:nvPr/>
        </p:nvGrpSpPr>
        <p:grpSpPr>
          <a:xfrm>
            <a:off x="7793591" y="3422197"/>
            <a:ext cx="1490500" cy="1839578"/>
            <a:chOff x="7317341" y="3117397"/>
            <a:chExt cx="1490500" cy="1839578"/>
          </a:xfrm>
        </p:grpSpPr>
        <p:sp>
          <p:nvSpPr>
            <p:cNvPr id="672" name="Google Shape;672;p3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0"/>
          <p:cNvGrpSpPr/>
          <p:nvPr/>
        </p:nvGrpSpPr>
        <p:grpSpPr>
          <a:xfrm>
            <a:off x="8435827" y="483527"/>
            <a:ext cx="495484" cy="495705"/>
            <a:chOff x="369195" y="1138234"/>
            <a:chExt cx="1250276" cy="1250833"/>
          </a:xfrm>
        </p:grpSpPr>
        <p:sp>
          <p:nvSpPr>
            <p:cNvPr id="679" name="Google Shape;67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0"/>
          <p:cNvGrpSpPr/>
          <p:nvPr/>
        </p:nvGrpSpPr>
        <p:grpSpPr>
          <a:xfrm rot="8906330" flipH="1">
            <a:off x="202097" y="3008847"/>
            <a:ext cx="668364" cy="668662"/>
            <a:chOff x="369195" y="1138234"/>
            <a:chExt cx="1250276" cy="1250833"/>
          </a:xfrm>
        </p:grpSpPr>
        <p:sp>
          <p:nvSpPr>
            <p:cNvPr id="689" name="Google Shape;68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806"/>
        <p:cNvGrpSpPr/>
        <p:nvPr/>
      </p:nvGrpSpPr>
      <p:grpSpPr>
        <a:xfrm>
          <a:off x="0" y="0"/>
          <a:ext cx="0" cy="0"/>
          <a:chOff x="0" y="0"/>
          <a:chExt cx="0" cy="0"/>
        </a:xfrm>
      </p:grpSpPr>
      <p:grpSp>
        <p:nvGrpSpPr>
          <p:cNvPr id="807" name="Google Shape;807;p34"/>
          <p:cNvGrpSpPr/>
          <p:nvPr/>
        </p:nvGrpSpPr>
        <p:grpSpPr>
          <a:xfrm rot="10800000" flipH="1">
            <a:off x="57151" y="4684369"/>
            <a:ext cx="781048" cy="781396"/>
            <a:chOff x="369195" y="1138234"/>
            <a:chExt cx="1250276" cy="1250833"/>
          </a:xfrm>
        </p:grpSpPr>
        <p:sp>
          <p:nvSpPr>
            <p:cNvPr id="808" name="Google Shape;80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4"/>
          <p:cNvGrpSpPr/>
          <p:nvPr/>
        </p:nvGrpSpPr>
        <p:grpSpPr>
          <a:xfrm rot="10800000" flipH="1">
            <a:off x="1685917" y="-38827"/>
            <a:ext cx="1109870" cy="1110365"/>
            <a:chOff x="369195" y="1138234"/>
            <a:chExt cx="1250276" cy="1250833"/>
          </a:xfrm>
        </p:grpSpPr>
        <p:sp>
          <p:nvSpPr>
            <p:cNvPr id="818" name="Google Shape;81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4"/>
          <p:cNvGrpSpPr/>
          <p:nvPr/>
        </p:nvGrpSpPr>
        <p:grpSpPr>
          <a:xfrm rot="10800000" flipH="1">
            <a:off x="7858746" y="4259489"/>
            <a:ext cx="1309789" cy="1310373"/>
            <a:chOff x="369195" y="1138234"/>
            <a:chExt cx="1250276" cy="1250833"/>
          </a:xfrm>
        </p:grpSpPr>
        <p:sp>
          <p:nvSpPr>
            <p:cNvPr id="828" name="Google Shape;82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837"/>
        <p:cNvGrpSpPr/>
        <p:nvPr/>
      </p:nvGrpSpPr>
      <p:grpSpPr>
        <a:xfrm>
          <a:off x="0" y="0"/>
          <a:ext cx="0" cy="0"/>
          <a:chOff x="0" y="0"/>
          <a:chExt cx="0" cy="0"/>
        </a:xfrm>
      </p:grpSpPr>
      <p:grpSp>
        <p:nvGrpSpPr>
          <p:cNvPr id="838" name="Google Shape;838;p35"/>
          <p:cNvGrpSpPr/>
          <p:nvPr/>
        </p:nvGrpSpPr>
        <p:grpSpPr>
          <a:xfrm rot="10800000" flipH="1">
            <a:off x="1" y="3226919"/>
            <a:ext cx="781048" cy="781396"/>
            <a:chOff x="369195" y="1138234"/>
            <a:chExt cx="1250276" cy="1250833"/>
          </a:xfrm>
        </p:grpSpPr>
        <p:sp>
          <p:nvSpPr>
            <p:cNvPr id="839" name="Google Shape;83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5"/>
          <p:cNvGrpSpPr/>
          <p:nvPr/>
        </p:nvGrpSpPr>
        <p:grpSpPr>
          <a:xfrm rot="10800000" flipH="1">
            <a:off x="1019167" y="4361723"/>
            <a:ext cx="1109870" cy="1110365"/>
            <a:chOff x="369195" y="1138234"/>
            <a:chExt cx="1250276" cy="1250833"/>
          </a:xfrm>
        </p:grpSpPr>
        <p:sp>
          <p:nvSpPr>
            <p:cNvPr id="849" name="Google Shape;84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5"/>
          <p:cNvGrpSpPr/>
          <p:nvPr/>
        </p:nvGrpSpPr>
        <p:grpSpPr>
          <a:xfrm rot="-5400000" flipH="1">
            <a:off x="7478954" y="-380294"/>
            <a:ext cx="1490500" cy="1839578"/>
            <a:chOff x="7317341" y="3117397"/>
            <a:chExt cx="1490500" cy="1839578"/>
          </a:xfrm>
        </p:grpSpPr>
        <p:sp>
          <p:nvSpPr>
            <p:cNvPr id="859" name="Google Shape;859;p3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2_1_1">
    <p:spTree>
      <p:nvGrpSpPr>
        <p:cNvPr id="1" name="Shape 865"/>
        <p:cNvGrpSpPr/>
        <p:nvPr/>
      </p:nvGrpSpPr>
      <p:grpSpPr>
        <a:xfrm>
          <a:off x="0" y="0"/>
          <a:ext cx="0" cy="0"/>
          <a:chOff x="0" y="0"/>
          <a:chExt cx="0" cy="0"/>
        </a:xfrm>
      </p:grpSpPr>
      <p:sp>
        <p:nvSpPr>
          <p:cNvPr id="866" name="Google Shape;866;p36"/>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6"/>
          <p:cNvGrpSpPr/>
          <p:nvPr/>
        </p:nvGrpSpPr>
        <p:grpSpPr>
          <a:xfrm rot="5400000">
            <a:off x="-26746" y="-380294"/>
            <a:ext cx="1490500" cy="1839578"/>
            <a:chOff x="7317341" y="3117397"/>
            <a:chExt cx="1490500" cy="1839578"/>
          </a:xfrm>
        </p:grpSpPr>
        <p:sp>
          <p:nvSpPr>
            <p:cNvPr id="868" name="Google Shape;868;p3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6"/>
          <p:cNvGrpSpPr/>
          <p:nvPr/>
        </p:nvGrpSpPr>
        <p:grpSpPr>
          <a:xfrm flipH="1">
            <a:off x="7441664" y="3437085"/>
            <a:ext cx="1954117" cy="1954117"/>
            <a:chOff x="367385" y="2587838"/>
            <a:chExt cx="2501110" cy="2501110"/>
          </a:xfrm>
        </p:grpSpPr>
        <p:sp>
          <p:nvSpPr>
            <p:cNvPr id="875" name="Google Shape;875;p3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i Jamjuree"/>
              <a:buChar char="●"/>
              <a:defRPr sz="1800">
                <a:solidFill>
                  <a:schemeClr val="dk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1" r:id="rId5"/>
    <p:sldLayoutId id="2147483676" r:id="rId6"/>
    <p:sldLayoutId id="2147483680" r:id="rId7"/>
    <p:sldLayoutId id="2147483681" r:id="rId8"/>
    <p:sldLayoutId id="2147483682"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4">
          <p15:clr>
            <a:srgbClr val="EA4335"/>
          </p15:clr>
        </p15:guide>
        <p15:guide id="6" orient="horz" pos="290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grpSp>
        <p:nvGrpSpPr>
          <p:cNvPr id="894" name="Google Shape;894;p40"/>
          <p:cNvGrpSpPr/>
          <p:nvPr/>
        </p:nvGrpSpPr>
        <p:grpSpPr>
          <a:xfrm>
            <a:off x="7979039" y="-12888"/>
            <a:ext cx="1190638" cy="1191169"/>
            <a:chOff x="369195" y="1138234"/>
            <a:chExt cx="1250276" cy="1250833"/>
          </a:xfrm>
        </p:grpSpPr>
        <p:sp>
          <p:nvSpPr>
            <p:cNvPr id="895" name="Google Shape;89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0"/>
          <p:cNvGrpSpPr/>
          <p:nvPr/>
        </p:nvGrpSpPr>
        <p:grpSpPr>
          <a:xfrm>
            <a:off x="7368270" y="3353166"/>
            <a:ext cx="1954117" cy="1954117"/>
            <a:chOff x="367385" y="2587838"/>
            <a:chExt cx="2501110" cy="2501110"/>
          </a:xfrm>
        </p:grpSpPr>
        <p:sp>
          <p:nvSpPr>
            <p:cNvPr id="905" name="Google Shape;905;p4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0"/>
          <p:cNvGrpSpPr/>
          <p:nvPr/>
        </p:nvGrpSpPr>
        <p:grpSpPr>
          <a:xfrm>
            <a:off x="444209" y="463295"/>
            <a:ext cx="781048" cy="781396"/>
            <a:chOff x="369195" y="1138234"/>
            <a:chExt cx="1250276" cy="1250833"/>
          </a:xfrm>
        </p:grpSpPr>
        <p:sp>
          <p:nvSpPr>
            <p:cNvPr id="915" name="Google Shape;91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0"/>
          <p:cNvGrpSpPr/>
          <p:nvPr/>
        </p:nvGrpSpPr>
        <p:grpSpPr>
          <a:xfrm>
            <a:off x="2895605" y="403804"/>
            <a:ext cx="3858756" cy="3620751"/>
            <a:chOff x="924097" y="519868"/>
            <a:chExt cx="3344679" cy="3138381"/>
          </a:xfrm>
        </p:grpSpPr>
        <p:grpSp>
          <p:nvGrpSpPr>
            <p:cNvPr id="925" name="Google Shape;925;p40"/>
            <p:cNvGrpSpPr/>
            <p:nvPr/>
          </p:nvGrpSpPr>
          <p:grpSpPr>
            <a:xfrm>
              <a:off x="3157125" y="1657505"/>
              <a:ext cx="1056080" cy="1055418"/>
              <a:chOff x="4950014" y="-1313160"/>
              <a:chExt cx="3774410" cy="3772043"/>
            </a:xfrm>
          </p:grpSpPr>
          <p:sp>
            <p:nvSpPr>
              <p:cNvPr id="926" name="Google Shape;926;p40"/>
              <p:cNvSpPr/>
              <p:nvPr/>
            </p:nvSpPr>
            <p:spPr>
              <a:xfrm>
                <a:off x="5821549" y="-1302483"/>
                <a:ext cx="2030736" cy="3751896"/>
              </a:xfrm>
              <a:custGeom>
                <a:avLst/>
                <a:gdLst/>
                <a:ahLst/>
                <a:cxnLst/>
                <a:rect l="l" t="t" r="r" b="b"/>
                <a:pathLst>
                  <a:path w="43747" h="80825" extrusionOk="0">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0"/>
              <p:cNvGrpSpPr/>
              <p:nvPr/>
            </p:nvGrpSpPr>
            <p:grpSpPr>
              <a:xfrm>
                <a:off x="4950014" y="-1313160"/>
                <a:ext cx="3774410" cy="3772043"/>
                <a:chOff x="4950014" y="-1313160"/>
                <a:chExt cx="3774410" cy="3772043"/>
              </a:xfrm>
            </p:grpSpPr>
            <p:sp>
              <p:nvSpPr>
                <p:cNvPr id="928" name="Google Shape;928;p40"/>
                <p:cNvSpPr/>
                <p:nvPr/>
              </p:nvSpPr>
              <p:spPr>
                <a:xfrm>
                  <a:off x="4964218" y="-1299512"/>
                  <a:ext cx="3745398" cy="3745398"/>
                </a:xfrm>
                <a:custGeom>
                  <a:avLst/>
                  <a:gdLst/>
                  <a:ahLst/>
                  <a:cxnLst/>
                  <a:rect l="l" t="t" r="r" b="b"/>
                  <a:pathLst>
                    <a:path w="80685" h="80685" extrusionOk="0">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954749" y="-1309585"/>
                  <a:ext cx="3764941" cy="3765544"/>
                </a:xfrm>
                <a:custGeom>
                  <a:avLst/>
                  <a:gdLst/>
                  <a:ahLst/>
                  <a:cxnLst/>
                  <a:rect l="l" t="t" r="r" b="b"/>
                  <a:pathLst>
                    <a:path w="81106" h="81119" extrusionOk="0">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812079" y="-1313160"/>
                  <a:ext cx="2050232" cy="3772043"/>
                </a:xfrm>
                <a:custGeom>
                  <a:avLst/>
                  <a:gdLst/>
                  <a:ahLst/>
                  <a:cxnLst/>
                  <a:rect l="l" t="t" r="r" b="b"/>
                  <a:pathLst>
                    <a:path w="44167" h="81259" extrusionOk="0">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6827424" y="-1308425"/>
                  <a:ext cx="19589" cy="3767308"/>
                </a:xfrm>
                <a:custGeom>
                  <a:avLst/>
                  <a:gdLst/>
                  <a:ahLst/>
                  <a:cxnLst/>
                  <a:rect l="l" t="t" r="r" b="b"/>
                  <a:pathLst>
                    <a:path w="422" h="81157" extrusionOk="0">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4950014" y="564854"/>
                  <a:ext cx="3774410" cy="19589"/>
                </a:xfrm>
                <a:custGeom>
                  <a:avLst/>
                  <a:gdLst/>
                  <a:ahLst/>
                  <a:cxnLst/>
                  <a:rect l="l" t="t" r="r" b="b"/>
                  <a:pathLst>
                    <a:path w="81310" h="422" extrusionOk="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5404419" y="-1308982"/>
                  <a:ext cx="2868524" cy="3764941"/>
                </a:xfrm>
                <a:custGeom>
                  <a:avLst/>
                  <a:gdLst/>
                  <a:ahLst/>
                  <a:cxnLst/>
                  <a:rect l="l" t="t" r="r" b="b"/>
                  <a:pathLst>
                    <a:path w="61795" h="81106" extrusionOk="0">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4" name="Google Shape;934;p40"/>
            <p:cNvGrpSpPr/>
            <p:nvPr/>
          </p:nvGrpSpPr>
          <p:grpSpPr>
            <a:xfrm>
              <a:off x="1305142" y="519868"/>
              <a:ext cx="1554088" cy="1934834"/>
              <a:chOff x="-4338020" y="-3824097"/>
              <a:chExt cx="3789533" cy="4717958"/>
            </a:xfrm>
          </p:grpSpPr>
          <p:sp>
            <p:nvSpPr>
              <p:cNvPr id="935" name="Google Shape;935;p40"/>
              <p:cNvSpPr/>
              <p:nvPr/>
            </p:nvSpPr>
            <p:spPr>
              <a:xfrm rot="205075">
                <a:off x="-4242722" y="-2466385"/>
                <a:ext cx="2786875" cy="3280089"/>
              </a:xfrm>
              <a:custGeom>
                <a:avLst/>
                <a:gdLst/>
                <a:ahLst/>
                <a:cxnLst/>
                <a:rect l="l" t="t" r="r" b="b"/>
                <a:pathLst>
                  <a:path w="60036" h="70661" extrusionOk="0">
                    <a:moveTo>
                      <a:pt x="28148" y="1"/>
                    </a:moveTo>
                    <a:cubicBezTo>
                      <a:pt x="27836" y="1"/>
                      <a:pt x="27553" y="20"/>
                      <a:pt x="27303" y="60"/>
                    </a:cubicBezTo>
                    <a:cubicBezTo>
                      <a:pt x="24027" y="608"/>
                      <a:pt x="14557" y="9480"/>
                      <a:pt x="11039" y="19027"/>
                    </a:cubicBezTo>
                    <a:cubicBezTo>
                      <a:pt x="7534" y="28561"/>
                      <a:pt x="1" y="50625"/>
                      <a:pt x="64" y="53136"/>
                    </a:cubicBezTo>
                    <a:cubicBezTo>
                      <a:pt x="115" y="54640"/>
                      <a:pt x="778" y="56081"/>
                      <a:pt x="1900" y="57100"/>
                    </a:cubicBezTo>
                    <a:lnTo>
                      <a:pt x="345" y="61077"/>
                    </a:lnTo>
                    <a:cubicBezTo>
                      <a:pt x="345" y="61077"/>
                      <a:pt x="23151" y="70661"/>
                      <a:pt x="37158" y="70661"/>
                    </a:cubicBezTo>
                    <a:cubicBezTo>
                      <a:pt x="38946" y="70661"/>
                      <a:pt x="40590" y="70504"/>
                      <a:pt x="42025" y="70152"/>
                    </a:cubicBezTo>
                    <a:cubicBezTo>
                      <a:pt x="41082" y="67692"/>
                      <a:pt x="41375" y="67144"/>
                      <a:pt x="41375" y="67144"/>
                    </a:cubicBezTo>
                    <a:cubicBezTo>
                      <a:pt x="41375" y="67144"/>
                      <a:pt x="45951" y="65513"/>
                      <a:pt x="47340" y="63601"/>
                    </a:cubicBezTo>
                    <a:cubicBezTo>
                      <a:pt x="48730" y="61689"/>
                      <a:pt x="58876" y="22341"/>
                      <a:pt x="59462" y="19358"/>
                    </a:cubicBezTo>
                    <a:cubicBezTo>
                      <a:pt x="60036" y="16363"/>
                      <a:pt x="59360" y="13814"/>
                      <a:pt x="56174" y="12055"/>
                    </a:cubicBezTo>
                    <a:cubicBezTo>
                      <a:pt x="54020" y="10869"/>
                      <a:pt x="51317" y="9225"/>
                      <a:pt x="51317" y="9225"/>
                    </a:cubicBezTo>
                    <a:lnTo>
                      <a:pt x="52146" y="8078"/>
                    </a:lnTo>
                    <a:lnTo>
                      <a:pt x="45084" y="3744"/>
                    </a:lnTo>
                    <a:lnTo>
                      <a:pt x="41949" y="1067"/>
                    </a:lnTo>
                    <a:lnTo>
                      <a:pt x="39897" y="2788"/>
                    </a:lnTo>
                    <a:cubicBezTo>
                      <a:pt x="39897" y="2788"/>
                      <a:pt x="31949" y="1"/>
                      <a:pt x="28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rot="205075">
                <a:off x="-2285270" y="-3774608"/>
                <a:ext cx="1699253" cy="1309696"/>
              </a:xfrm>
              <a:custGeom>
                <a:avLst/>
                <a:gdLst/>
                <a:ahLst/>
                <a:cxnLst/>
                <a:rect l="l" t="t" r="r" b="b"/>
                <a:pathLst>
                  <a:path w="36606" h="28214" extrusionOk="0">
                    <a:moveTo>
                      <a:pt x="21465" y="1"/>
                    </a:moveTo>
                    <a:cubicBezTo>
                      <a:pt x="18877" y="1"/>
                      <a:pt x="15290" y="962"/>
                      <a:pt x="15665" y="3165"/>
                    </a:cubicBezTo>
                    <a:cubicBezTo>
                      <a:pt x="14422" y="2393"/>
                      <a:pt x="12814" y="1673"/>
                      <a:pt x="11247" y="1673"/>
                    </a:cubicBezTo>
                    <a:cubicBezTo>
                      <a:pt x="10486" y="1673"/>
                      <a:pt x="9733" y="1843"/>
                      <a:pt x="9037" y="2260"/>
                    </a:cubicBezTo>
                    <a:cubicBezTo>
                      <a:pt x="6972" y="3483"/>
                      <a:pt x="6144" y="6976"/>
                      <a:pt x="7342" y="8939"/>
                    </a:cubicBezTo>
                    <a:cubicBezTo>
                      <a:pt x="3378" y="9704"/>
                      <a:pt x="0" y="16192"/>
                      <a:pt x="4257" y="18703"/>
                    </a:cubicBezTo>
                    <a:cubicBezTo>
                      <a:pt x="3161" y="20360"/>
                      <a:pt x="4474" y="22475"/>
                      <a:pt x="5443" y="23941"/>
                    </a:cubicBezTo>
                    <a:cubicBezTo>
                      <a:pt x="7506" y="27041"/>
                      <a:pt x="10537" y="28213"/>
                      <a:pt x="13783" y="28213"/>
                    </a:cubicBezTo>
                    <a:cubicBezTo>
                      <a:pt x="17918" y="28213"/>
                      <a:pt x="22401" y="26311"/>
                      <a:pt x="25671" y="24069"/>
                    </a:cubicBezTo>
                    <a:cubicBezTo>
                      <a:pt x="26207" y="23699"/>
                      <a:pt x="26971" y="23202"/>
                      <a:pt x="27392" y="22692"/>
                    </a:cubicBezTo>
                    <a:cubicBezTo>
                      <a:pt x="27846" y="22136"/>
                      <a:pt x="28674" y="20336"/>
                      <a:pt x="29471" y="20336"/>
                    </a:cubicBezTo>
                    <a:cubicBezTo>
                      <a:pt x="29569" y="20336"/>
                      <a:pt x="29667" y="20363"/>
                      <a:pt x="29763" y="20423"/>
                    </a:cubicBezTo>
                    <a:lnTo>
                      <a:pt x="29776" y="20423"/>
                    </a:lnTo>
                    <a:cubicBezTo>
                      <a:pt x="29941" y="20464"/>
                      <a:pt x="30112" y="20483"/>
                      <a:pt x="30286" y="20483"/>
                    </a:cubicBezTo>
                    <a:cubicBezTo>
                      <a:pt x="33061" y="20483"/>
                      <a:pt x="36606" y="15559"/>
                      <a:pt x="33727" y="13808"/>
                    </a:cubicBezTo>
                    <a:cubicBezTo>
                      <a:pt x="35578" y="10607"/>
                      <a:pt x="32733" y="5669"/>
                      <a:pt x="29259" y="5669"/>
                    </a:cubicBezTo>
                    <a:cubicBezTo>
                      <a:pt x="28665" y="5669"/>
                      <a:pt x="28053" y="5813"/>
                      <a:pt x="27443" y="6135"/>
                    </a:cubicBezTo>
                    <a:cubicBezTo>
                      <a:pt x="27277" y="5357"/>
                      <a:pt x="27150" y="4580"/>
                      <a:pt x="26857" y="3840"/>
                    </a:cubicBezTo>
                    <a:cubicBezTo>
                      <a:pt x="26296" y="2438"/>
                      <a:pt x="24894" y="883"/>
                      <a:pt x="23504" y="297"/>
                    </a:cubicBezTo>
                    <a:cubicBezTo>
                      <a:pt x="23044" y="103"/>
                      <a:pt x="22308" y="1"/>
                      <a:pt x="2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rot="205075">
                <a:off x="-2196356" y="-3233037"/>
                <a:ext cx="1313595" cy="1246147"/>
              </a:xfrm>
              <a:custGeom>
                <a:avLst/>
                <a:gdLst/>
                <a:ahLst/>
                <a:cxnLst/>
                <a:rect l="l" t="t" r="r" b="b"/>
                <a:pathLst>
                  <a:path w="28298" h="26845" extrusionOk="0">
                    <a:moveTo>
                      <a:pt x="16877" y="0"/>
                    </a:moveTo>
                    <a:cubicBezTo>
                      <a:pt x="16877" y="0"/>
                      <a:pt x="14935" y="4958"/>
                      <a:pt x="12606" y="4958"/>
                    </a:cubicBezTo>
                    <a:cubicBezTo>
                      <a:pt x="12396" y="4958"/>
                      <a:pt x="12184" y="4918"/>
                      <a:pt x="11970" y="4831"/>
                    </a:cubicBezTo>
                    <a:cubicBezTo>
                      <a:pt x="10948" y="4413"/>
                      <a:pt x="10508" y="3738"/>
                      <a:pt x="10014" y="3738"/>
                    </a:cubicBezTo>
                    <a:cubicBezTo>
                      <a:pt x="9831" y="3738"/>
                      <a:pt x="9639" y="3831"/>
                      <a:pt x="9408" y="4066"/>
                    </a:cubicBezTo>
                    <a:cubicBezTo>
                      <a:pt x="8860" y="4614"/>
                      <a:pt x="8860" y="9713"/>
                      <a:pt x="8375" y="10656"/>
                    </a:cubicBezTo>
                    <a:cubicBezTo>
                      <a:pt x="8264" y="10874"/>
                      <a:pt x="8140" y="10964"/>
                      <a:pt x="8011" y="10964"/>
                    </a:cubicBezTo>
                    <a:cubicBezTo>
                      <a:pt x="7401" y="10964"/>
                      <a:pt x="6680" y="8948"/>
                      <a:pt x="6680" y="8948"/>
                    </a:cubicBezTo>
                    <a:cubicBezTo>
                      <a:pt x="7254" y="7788"/>
                      <a:pt x="7661" y="6565"/>
                      <a:pt x="7929" y="5303"/>
                    </a:cubicBezTo>
                    <a:cubicBezTo>
                      <a:pt x="8484" y="2664"/>
                      <a:pt x="7037" y="1176"/>
                      <a:pt x="5341" y="1176"/>
                    </a:cubicBezTo>
                    <a:cubicBezTo>
                      <a:pt x="4153" y="1176"/>
                      <a:pt x="2844" y="1905"/>
                      <a:pt x="2015" y="3480"/>
                    </a:cubicBezTo>
                    <a:cubicBezTo>
                      <a:pt x="1" y="7317"/>
                      <a:pt x="281" y="11396"/>
                      <a:pt x="3697" y="11689"/>
                    </a:cubicBezTo>
                    <a:cubicBezTo>
                      <a:pt x="2614" y="14786"/>
                      <a:pt x="4003" y="17590"/>
                      <a:pt x="3748" y="19069"/>
                    </a:cubicBezTo>
                    <a:cubicBezTo>
                      <a:pt x="3493" y="20547"/>
                      <a:pt x="549" y="22179"/>
                      <a:pt x="549" y="22179"/>
                    </a:cubicBezTo>
                    <a:cubicBezTo>
                      <a:pt x="549" y="22179"/>
                      <a:pt x="3315" y="25659"/>
                      <a:pt x="6833" y="26844"/>
                    </a:cubicBezTo>
                    <a:cubicBezTo>
                      <a:pt x="8106" y="24467"/>
                      <a:pt x="8669" y="23743"/>
                      <a:pt x="9333" y="23743"/>
                    </a:cubicBezTo>
                    <a:cubicBezTo>
                      <a:pt x="9873" y="23743"/>
                      <a:pt x="10479" y="24220"/>
                      <a:pt x="11587" y="24677"/>
                    </a:cubicBezTo>
                    <a:cubicBezTo>
                      <a:pt x="12481" y="25050"/>
                      <a:pt x="13468" y="25280"/>
                      <a:pt x="14495" y="25280"/>
                    </a:cubicBezTo>
                    <a:cubicBezTo>
                      <a:pt x="16309" y="25280"/>
                      <a:pt x="18247" y="24563"/>
                      <a:pt x="20013" y="22651"/>
                    </a:cubicBezTo>
                    <a:cubicBezTo>
                      <a:pt x="24843" y="17437"/>
                      <a:pt x="28298" y="6973"/>
                      <a:pt x="28298" y="6973"/>
                    </a:cubicBezTo>
                    <a:lnTo>
                      <a:pt x="28285" y="6973"/>
                    </a:lnTo>
                    <a:cubicBezTo>
                      <a:pt x="22613" y="5303"/>
                      <a:pt x="16877" y="0"/>
                      <a:pt x="16877" y="0"/>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rot="205075">
                <a:off x="-2029125" y="-3125793"/>
                <a:ext cx="166509" cy="313521"/>
              </a:xfrm>
              <a:custGeom>
                <a:avLst/>
                <a:gdLst/>
                <a:ahLst/>
                <a:cxnLst/>
                <a:rect l="l" t="t" r="r" b="b"/>
                <a:pathLst>
                  <a:path w="3587" h="6754" extrusionOk="0">
                    <a:moveTo>
                      <a:pt x="1623" y="0"/>
                    </a:moveTo>
                    <a:cubicBezTo>
                      <a:pt x="1244" y="0"/>
                      <a:pt x="951" y="104"/>
                      <a:pt x="935" y="111"/>
                    </a:cubicBezTo>
                    <a:cubicBezTo>
                      <a:pt x="573" y="247"/>
                      <a:pt x="714" y="735"/>
                      <a:pt x="1027" y="735"/>
                    </a:cubicBezTo>
                    <a:cubicBezTo>
                      <a:pt x="1066" y="735"/>
                      <a:pt x="1108" y="728"/>
                      <a:pt x="1152" y="711"/>
                    </a:cubicBezTo>
                    <a:cubicBezTo>
                      <a:pt x="1152" y="711"/>
                      <a:pt x="1359" y="641"/>
                      <a:pt x="1617" y="641"/>
                    </a:cubicBezTo>
                    <a:cubicBezTo>
                      <a:pt x="1774" y="641"/>
                      <a:pt x="1949" y="667"/>
                      <a:pt x="2108" y="749"/>
                    </a:cubicBezTo>
                    <a:cubicBezTo>
                      <a:pt x="2363" y="876"/>
                      <a:pt x="2541" y="1131"/>
                      <a:pt x="2643" y="1514"/>
                    </a:cubicBezTo>
                    <a:cubicBezTo>
                      <a:pt x="2873" y="2342"/>
                      <a:pt x="2465" y="3884"/>
                      <a:pt x="1713" y="5019"/>
                    </a:cubicBezTo>
                    <a:cubicBezTo>
                      <a:pt x="1292" y="5656"/>
                      <a:pt x="821" y="6064"/>
                      <a:pt x="426" y="6115"/>
                    </a:cubicBezTo>
                    <a:cubicBezTo>
                      <a:pt x="1" y="6140"/>
                      <a:pt x="41" y="6753"/>
                      <a:pt x="440" y="6753"/>
                    </a:cubicBezTo>
                    <a:cubicBezTo>
                      <a:pt x="447" y="6753"/>
                      <a:pt x="456" y="6753"/>
                      <a:pt x="464" y="6752"/>
                    </a:cubicBezTo>
                    <a:lnTo>
                      <a:pt x="515" y="6752"/>
                    </a:lnTo>
                    <a:cubicBezTo>
                      <a:pt x="1267" y="6638"/>
                      <a:pt x="1879" y="5937"/>
                      <a:pt x="2248" y="5363"/>
                    </a:cubicBezTo>
                    <a:cubicBezTo>
                      <a:pt x="3000" y="4241"/>
                      <a:pt x="3587" y="2495"/>
                      <a:pt x="3268" y="1335"/>
                    </a:cubicBezTo>
                    <a:cubicBezTo>
                      <a:pt x="3115" y="787"/>
                      <a:pt x="2822" y="392"/>
                      <a:pt x="2401" y="175"/>
                    </a:cubicBezTo>
                    <a:cubicBezTo>
                      <a:pt x="2139" y="42"/>
                      <a:pt x="1864" y="0"/>
                      <a:pt x="1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rot="205075">
                <a:off x="-1393566" y="-2674848"/>
                <a:ext cx="207962" cy="300013"/>
              </a:xfrm>
              <a:custGeom>
                <a:avLst/>
                <a:gdLst/>
                <a:ahLst/>
                <a:cxnLst/>
                <a:rect l="l" t="t" r="r" b="b"/>
                <a:pathLst>
                  <a:path w="4480" h="6463" extrusionOk="0">
                    <a:moveTo>
                      <a:pt x="4072" y="0"/>
                    </a:moveTo>
                    <a:cubicBezTo>
                      <a:pt x="3893" y="0"/>
                      <a:pt x="3740" y="153"/>
                      <a:pt x="3753" y="332"/>
                    </a:cubicBezTo>
                    <a:cubicBezTo>
                      <a:pt x="3791" y="2142"/>
                      <a:pt x="3549" y="5188"/>
                      <a:pt x="2708" y="5660"/>
                    </a:cubicBezTo>
                    <a:cubicBezTo>
                      <a:pt x="2514" y="5770"/>
                      <a:pt x="2324" y="5815"/>
                      <a:pt x="2144" y="5815"/>
                    </a:cubicBezTo>
                    <a:cubicBezTo>
                      <a:pt x="1342" y="5815"/>
                      <a:pt x="725" y="4924"/>
                      <a:pt x="694" y="4882"/>
                    </a:cubicBezTo>
                    <a:cubicBezTo>
                      <a:pt x="623" y="4778"/>
                      <a:pt x="528" y="4734"/>
                      <a:pt x="435" y="4734"/>
                    </a:cubicBezTo>
                    <a:cubicBezTo>
                      <a:pt x="211" y="4734"/>
                      <a:pt x="0" y="4987"/>
                      <a:pt x="171" y="5239"/>
                    </a:cubicBezTo>
                    <a:cubicBezTo>
                      <a:pt x="503" y="5736"/>
                      <a:pt x="1255" y="6463"/>
                      <a:pt x="2147" y="6463"/>
                    </a:cubicBezTo>
                    <a:cubicBezTo>
                      <a:pt x="2453" y="6463"/>
                      <a:pt x="2746" y="6374"/>
                      <a:pt x="3014" y="6233"/>
                    </a:cubicBezTo>
                    <a:cubicBezTo>
                      <a:pt x="4480" y="5418"/>
                      <a:pt x="4403" y="842"/>
                      <a:pt x="4390" y="319"/>
                    </a:cubicBezTo>
                    <a:cubicBezTo>
                      <a:pt x="4390" y="141"/>
                      <a:pt x="4250" y="0"/>
                      <a:pt x="4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rot="205075">
                <a:off x="-1379307" y="-3012312"/>
                <a:ext cx="205548" cy="101660"/>
              </a:xfrm>
              <a:custGeom>
                <a:avLst/>
                <a:gdLst/>
                <a:ahLst/>
                <a:cxnLst/>
                <a:rect l="l" t="t" r="r" b="b"/>
                <a:pathLst>
                  <a:path w="4428" h="2190" extrusionOk="0">
                    <a:moveTo>
                      <a:pt x="1781" y="0"/>
                    </a:moveTo>
                    <a:cubicBezTo>
                      <a:pt x="576" y="0"/>
                      <a:pt x="0" y="653"/>
                      <a:pt x="489" y="1165"/>
                    </a:cubicBezTo>
                    <a:cubicBezTo>
                      <a:pt x="850" y="1542"/>
                      <a:pt x="2280" y="2190"/>
                      <a:pt x="3322" y="2190"/>
                    </a:cubicBezTo>
                    <a:cubicBezTo>
                      <a:pt x="3864" y="2190"/>
                      <a:pt x="4301" y="2014"/>
                      <a:pt x="4428" y="1535"/>
                    </a:cubicBezTo>
                    <a:cubicBezTo>
                      <a:pt x="4275" y="859"/>
                      <a:pt x="3752" y="222"/>
                      <a:pt x="2248" y="30"/>
                    </a:cubicBezTo>
                    <a:cubicBezTo>
                      <a:pt x="2084" y="10"/>
                      <a:pt x="1928"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rot="205075">
                <a:off x="-1092827" y="-2860543"/>
                <a:ext cx="151515" cy="133504"/>
              </a:xfrm>
              <a:custGeom>
                <a:avLst/>
                <a:gdLst/>
                <a:ahLst/>
                <a:cxnLst/>
                <a:rect l="l" t="t" r="r" b="b"/>
                <a:pathLst>
                  <a:path w="3264" h="2876" extrusionOk="0">
                    <a:moveTo>
                      <a:pt x="1394" y="1"/>
                    </a:moveTo>
                    <a:cubicBezTo>
                      <a:pt x="1240" y="1"/>
                      <a:pt x="1089" y="32"/>
                      <a:pt x="944" y="83"/>
                    </a:cubicBezTo>
                    <a:cubicBezTo>
                      <a:pt x="1" y="1026"/>
                      <a:pt x="1785" y="2722"/>
                      <a:pt x="2384" y="2862"/>
                    </a:cubicBezTo>
                    <a:cubicBezTo>
                      <a:pt x="2424" y="2871"/>
                      <a:pt x="2463" y="2876"/>
                      <a:pt x="2500" y="2876"/>
                    </a:cubicBezTo>
                    <a:cubicBezTo>
                      <a:pt x="3022" y="2876"/>
                      <a:pt x="3263" y="1989"/>
                      <a:pt x="2716" y="1014"/>
                    </a:cubicBezTo>
                    <a:cubicBezTo>
                      <a:pt x="2276" y="246"/>
                      <a:pt x="182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rot="205075">
                <a:off x="-1387191" y="-2813393"/>
                <a:ext cx="88802" cy="90612"/>
              </a:xfrm>
              <a:custGeom>
                <a:avLst/>
                <a:gdLst/>
                <a:ahLst/>
                <a:cxnLst/>
                <a:rect l="l" t="t" r="r" b="b"/>
                <a:pathLst>
                  <a:path w="1913" h="1952" extrusionOk="0">
                    <a:moveTo>
                      <a:pt x="1190" y="1"/>
                    </a:moveTo>
                    <a:cubicBezTo>
                      <a:pt x="879" y="1"/>
                      <a:pt x="531" y="219"/>
                      <a:pt x="306" y="575"/>
                    </a:cubicBezTo>
                    <a:cubicBezTo>
                      <a:pt x="0" y="1072"/>
                      <a:pt x="51" y="1646"/>
                      <a:pt x="421" y="1862"/>
                    </a:cubicBezTo>
                    <a:cubicBezTo>
                      <a:pt x="516" y="1923"/>
                      <a:pt x="623" y="1952"/>
                      <a:pt x="735" y="1952"/>
                    </a:cubicBezTo>
                    <a:cubicBezTo>
                      <a:pt x="1046" y="1952"/>
                      <a:pt x="1394" y="1734"/>
                      <a:pt x="1619" y="1378"/>
                    </a:cubicBezTo>
                    <a:cubicBezTo>
                      <a:pt x="1912" y="881"/>
                      <a:pt x="1861" y="307"/>
                      <a:pt x="1504" y="90"/>
                    </a:cubicBezTo>
                    <a:cubicBezTo>
                      <a:pt x="1409" y="30"/>
                      <a:pt x="1302"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rot="205075">
                <a:off x="-1157970" y="-2661922"/>
                <a:ext cx="88802" cy="90937"/>
              </a:xfrm>
              <a:custGeom>
                <a:avLst/>
                <a:gdLst/>
                <a:ahLst/>
                <a:cxnLst/>
                <a:rect l="l" t="t" r="r" b="b"/>
                <a:pathLst>
                  <a:path w="1913" h="1959" extrusionOk="0">
                    <a:moveTo>
                      <a:pt x="1192" y="1"/>
                    </a:moveTo>
                    <a:cubicBezTo>
                      <a:pt x="878" y="1"/>
                      <a:pt x="522" y="215"/>
                      <a:pt x="306" y="582"/>
                    </a:cubicBezTo>
                    <a:cubicBezTo>
                      <a:pt x="0" y="1079"/>
                      <a:pt x="51" y="1652"/>
                      <a:pt x="408" y="1869"/>
                    </a:cubicBezTo>
                    <a:cubicBezTo>
                      <a:pt x="506" y="1930"/>
                      <a:pt x="616" y="1959"/>
                      <a:pt x="730" y="1959"/>
                    </a:cubicBezTo>
                    <a:cubicBezTo>
                      <a:pt x="1045" y="1959"/>
                      <a:pt x="1391" y="1740"/>
                      <a:pt x="1606" y="1385"/>
                    </a:cubicBezTo>
                    <a:cubicBezTo>
                      <a:pt x="1912" y="888"/>
                      <a:pt x="1861" y="314"/>
                      <a:pt x="1504" y="85"/>
                    </a:cubicBezTo>
                    <a:cubicBezTo>
                      <a:pt x="1411" y="28"/>
                      <a:pt x="1304"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rot="205075">
                <a:off x="-1603318" y="-2482716"/>
                <a:ext cx="190833" cy="198214"/>
              </a:xfrm>
              <a:custGeom>
                <a:avLst/>
                <a:gdLst/>
                <a:ahLst/>
                <a:cxnLst/>
                <a:rect l="l" t="t" r="r" b="b"/>
                <a:pathLst>
                  <a:path w="4111" h="4270" extrusionOk="0">
                    <a:moveTo>
                      <a:pt x="642" y="0"/>
                    </a:moveTo>
                    <a:cubicBezTo>
                      <a:pt x="317" y="0"/>
                      <a:pt x="55" y="478"/>
                      <a:pt x="39" y="1169"/>
                    </a:cubicBezTo>
                    <a:cubicBezTo>
                      <a:pt x="1" y="2291"/>
                      <a:pt x="1301" y="3910"/>
                      <a:pt x="1964" y="4152"/>
                    </a:cubicBezTo>
                    <a:cubicBezTo>
                      <a:pt x="2172" y="4227"/>
                      <a:pt x="2468" y="4270"/>
                      <a:pt x="2766" y="4270"/>
                    </a:cubicBezTo>
                    <a:cubicBezTo>
                      <a:pt x="3433" y="4270"/>
                      <a:pt x="4111" y="4053"/>
                      <a:pt x="3838" y="3489"/>
                    </a:cubicBezTo>
                    <a:cubicBezTo>
                      <a:pt x="3838" y="3489"/>
                      <a:pt x="1798" y="1756"/>
                      <a:pt x="1275" y="621"/>
                    </a:cubicBezTo>
                    <a:cubicBezTo>
                      <a:pt x="1070" y="186"/>
                      <a:pt x="844"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rot="205075">
                <a:off x="-2031398" y="-3014187"/>
                <a:ext cx="149287" cy="53847"/>
              </a:xfrm>
              <a:custGeom>
                <a:avLst/>
                <a:gdLst/>
                <a:ahLst/>
                <a:cxnLst/>
                <a:rect l="l" t="t" r="r" b="b"/>
                <a:pathLst>
                  <a:path w="3216" h="1160" extrusionOk="0">
                    <a:moveTo>
                      <a:pt x="1691" y="1"/>
                    </a:moveTo>
                    <a:cubicBezTo>
                      <a:pt x="1243" y="1"/>
                      <a:pt x="735" y="155"/>
                      <a:pt x="230" y="599"/>
                    </a:cubicBezTo>
                    <a:cubicBezTo>
                      <a:pt x="0" y="790"/>
                      <a:pt x="141" y="1159"/>
                      <a:pt x="434" y="1159"/>
                    </a:cubicBezTo>
                    <a:cubicBezTo>
                      <a:pt x="510" y="1159"/>
                      <a:pt x="587" y="1134"/>
                      <a:pt x="651" y="1083"/>
                    </a:cubicBezTo>
                    <a:cubicBezTo>
                      <a:pt x="1038" y="740"/>
                      <a:pt x="1401" y="631"/>
                      <a:pt x="1705" y="631"/>
                    </a:cubicBezTo>
                    <a:cubicBezTo>
                      <a:pt x="2179" y="631"/>
                      <a:pt x="2508" y="896"/>
                      <a:pt x="2562" y="943"/>
                    </a:cubicBezTo>
                    <a:cubicBezTo>
                      <a:pt x="2629" y="996"/>
                      <a:pt x="2699" y="1019"/>
                      <a:pt x="2765" y="1019"/>
                    </a:cubicBezTo>
                    <a:cubicBezTo>
                      <a:pt x="3016" y="1019"/>
                      <a:pt x="3215" y="693"/>
                      <a:pt x="2983" y="471"/>
                    </a:cubicBezTo>
                    <a:cubicBezTo>
                      <a:pt x="2733" y="250"/>
                      <a:pt x="2260" y="1"/>
                      <a:pt x="1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rot="205075">
                <a:off x="-2010178" y="-2431158"/>
                <a:ext cx="252664" cy="324894"/>
              </a:xfrm>
              <a:custGeom>
                <a:avLst/>
                <a:gdLst/>
                <a:ahLst/>
                <a:cxnLst/>
                <a:rect l="l" t="t" r="r" b="b"/>
                <a:pathLst>
                  <a:path w="5443" h="6999" extrusionOk="0">
                    <a:moveTo>
                      <a:pt x="0" y="1"/>
                    </a:moveTo>
                    <a:cubicBezTo>
                      <a:pt x="0" y="1"/>
                      <a:pt x="0" y="3111"/>
                      <a:pt x="1479" y="4832"/>
                    </a:cubicBezTo>
                    <a:cubicBezTo>
                      <a:pt x="2154" y="5597"/>
                      <a:pt x="2881" y="6323"/>
                      <a:pt x="3646" y="6999"/>
                    </a:cubicBezTo>
                    <a:cubicBezTo>
                      <a:pt x="4131" y="6302"/>
                      <a:pt x="4488" y="6051"/>
                      <a:pt x="4881" y="6051"/>
                    </a:cubicBezTo>
                    <a:cubicBezTo>
                      <a:pt x="5056" y="6051"/>
                      <a:pt x="5239" y="6100"/>
                      <a:pt x="5443" y="6183"/>
                    </a:cubicBezTo>
                    <a:cubicBezTo>
                      <a:pt x="4703" y="5788"/>
                      <a:pt x="4002" y="5316"/>
                      <a:pt x="3365" y="4781"/>
                    </a:cubicBezTo>
                    <a:cubicBezTo>
                      <a:pt x="791" y="2563"/>
                      <a:pt x="0" y="1"/>
                      <a:pt x="0"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rot="205075">
                <a:off x="-1797724" y="-3369134"/>
                <a:ext cx="1010054" cy="586657"/>
              </a:xfrm>
              <a:custGeom>
                <a:avLst/>
                <a:gdLst/>
                <a:ahLst/>
                <a:cxnLst/>
                <a:rect l="l" t="t" r="r" b="b"/>
                <a:pathLst>
                  <a:path w="21759" h="12638" extrusionOk="0">
                    <a:moveTo>
                      <a:pt x="8958" y="0"/>
                    </a:moveTo>
                    <a:cubicBezTo>
                      <a:pt x="7170" y="0"/>
                      <a:pt x="5432" y="425"/>
                      <a:pt x="4181" y="1587"/>
                    </a:cubicBezTo>
                    <a:cubicBezTo>
                      <a:pt x="3646" y="2084"/>
                      <a:pt x="3505" y="2862"/>
                      <a:pt x="3072" y="3422"/>
                    </a:cubicBezTo>
                    <a:cubicBezTo>
                      <a:pt x="2090" y="4710"/>
                      <a:pt x="1211" y="5742"/>
                      <a:pt x="790" y="7361"/>
                    </a:cubicBezTo>
                    <a:cubicBezTo>
                      <a:pt x="548" y="8343"/>
                      <a:pt x="701" y="9388"/>
                      <a:pt x="535" y="10395"/>
                    </a:cubicBezTo>
                    <a:cubicBezTo>
                      <a:pt x="421" y="11109"/>
                      <a:pt x="51" y="11695"/>
                      <a:pt x="0" y="12421"/>
                    </a:cubicBezTo>
                    <a:cubicBezTo>
                      <a:pt x="290" y="12571"/>
                      <a:pt x="568" y="12638"/>
                      <a:pt x="829" y="12638"/>
                    </a:cubicBezTo>
                    <a:cubicBezTo>
                      <a:pt x="2258" y="12638"/>
                      <a:pt x="3161" y="10645"/>
                      <a:pt x="2460" y="9362"/>
                    </a:cubicBezTo>
                    <a:lnTo>
                      <a:pt x="2460" y="9362"/>
                    </a:lnTo>
                    <a:cubicBezTo>
                      <a:pt x="2911" y="9561"/>
                      <a:pt x="3375" y="9650"/>
                      <a:pt x="3837" y="9650"/>
                    </a:cubicBezTo>
                    <a:cubicBezTo>
                      <a:pt x="6313" y="9650"/>
                      <a:pt x="8753" y="7087"/>
                      <a:pt x="9075" y="5003"/>
                    </a:cubicBezTo>
                    <a:cubicBezTo>
                      <a:pt x="9657" y="6196"/>
                      <a:pt x="10423" y="6842"/>
                      <a:pt x="11475" y="6842"/>
                    </a:cubicBezTo>
                    <a:cubicBezTo>
                      <a:pt x="11806" y="6842"/>
                      <a:pt x="12165" y="6778"/>
                      <a:pt x="12555" y="6647"/>
                    </a:cubicBezTo>
                    <a:cubicBezTo>
                      <a:pt x="13842" y="8694"/>
                      <a:pt x="15536" y="9915"/>
                      <a:pt x="17796" y="9915"/>
                    </a:cubicBezTo>
                    <a:cubicBezTo>
                      <a:pt x="17999" y="9915"/>
                      <a:pt x="18206" y="9905"/>
                      <a:pt x="18419" y="9885"/>
                    </a:cubicBezTo>
                    <a:cubicBezTo>
                      <a:pt x="18670" y="10812"/>
                      <a:pt x="19271" y="11225"/>
                      <a:pt x="19891" y="11225"/>
                    </a:cubicBezTo>
                    <a:cubicBezTo>
                      <a:pt x="20686" y="11225"/>
                      <a:pt x="21511" y="10546"/>
                      <a:pt x="21669" y="9401"/>
                    </a:cubicBezTo>
                    <a:cubicBezTo>
                      <a:pt x="21758" y="8725"/>
                      <a:pt x="21299" y="7603"/>
                      <a:pt x="21057" y="7004"/>
                    </a:cubicBezTo>
                    <a:cubicBezTo>
                      <a:pt x="19974" y="4264"/>
                      <a:pt x="16749" y="1957"/>
                      <a:pt x="14072" y="975"/>
                    </a:cubicBezTo>
                    <a:cubicBezTo>
                      <a:pt x="12614" y="431"/>
                      <a:pt x="10760" y="0"/>
                      <a:pt x="8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rot="205075">
                <a:off x="-3383794" y="-2297305"/>
                <a:ext cx="664503" cy="1248468"/>
              </a:xfrm>
              <a:custGeom>
                <a:avLst/>
                <a:gdLst/>
                <a:ahLst/>
                <a:cxnLst/>
                <a:rect l="l" t="t" r="r" b="b"/>
                <a:pathLst>
                  <a:path w="14315" h="26895" extrusionOk="0">
                    <a:moveTo>
                      <a:pt x="11409" y="0"/>
                    </a:moveTo>
                    <a:cubicBezTo>
                      <a:pt x="11274" y="0"/>
                      <a:pt x="11141" y="136"/>
                      <a:pt x="11218" y="306"/>
                    </a:cubicBezTo>
                    <a:cubicBezTo>
                      <a:pt x="11243" y="357"/>
                      <a:pt x="13869" y="5685"/>
                      <a:pt x="12454" y="9496"/>
                    </a:cubicBezTo>
                    <a:cubicBezTo>
                      <a:pt x="11039" y="13358"/>
                      <a:pt x="192" y="26411"/>
                      <a:pt x="77" y="26551"/>
                    </a:cubicBezTo>
                    <a:cubicBezTo>
                      <a:pt x="1" y="26627"/>
                      <a:pt x="14" y="26768"/>
                      <a:pt x="103" y="26844"/>
                    </a:cubicBezTo>
                    <a:cubicBezTo>
                      <a:pt x="141" y="26870"/>
                      <a:pt x="192" y="26895"/>
                      <a:pt x="243" y="26895"/>
                    </a:cubicBezTo>
                    <a:cubicBezTo>
                      <a:pt x="294" y="26895"/>
                      <a:pt x="358" y="26870"/>
                      <a:pt x="396" y="26819"/>
                    </a:cubicBezTo>
                    <a:cubicBezTo>
                      <a:pt x="842" y="26283"/>
                      <a:pt x="11409" y="13575"/>
                      <a:pt x="12849" y="9636"/>
                    </a:cubicBezTo>
                    <a:cubicBezTo>
                      <a:pt x="14315" y="5660"/>
                      <a:pt x="11702" y="332"/>
                      <a:pt x="11587" y="115"/>
                    </a:cubicBezTo>
                    <a:cubicBezTo>
                      <a:pt x="11545" y="34"/>
                      <a:pt x="11477" y="0"/>
                      <a:pt x="1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rot="205075">
                <a:off x="-2162634" y="-1351878"/>
                <a:ext cx="362448" cy="207823"/>
              </a:xfrm>
              <a:custGeom>
                <a:avLst/>
                <a:gdLst/>
                <a:ahLst/>
                <a:cxnLst/>
                <a:rect l="l" t="t" r="r" b="b"/>
                <a:pathLst>
                  <a:path w="7808" h="4477" extrusionOk="0">
                    <a:moveTo>
                      <a:pt x="309" y="1"/>
                    </a:moveTo>
                    <a:cubicBezTo>
                      <a:pt x="142" y="1"/>
                      <a:pt x="1" y="231"/>
                      <a:pt x="173" y="372"/>
                    </a:cubicBezTo>
                    <a:cubicBezTo>
                      <a:pt x="364" y="538"/>
                      <a:pt x="4838" y="4426"/>
                      <a:pt x="7540" y="4476"/>
                    </a:cubicBezTo>
                    <a:lnTo>
                      <a:pt x="7553" y="4464"/>
                    </a:lnTo>
                    <a:cubicBezTo>
                      <a:pt x="7808" y="4438"/>
                      <a:pt x="7808" y="4069"/>
                      <a:pt x="7553" y="4043"/>
                    </a:cubicBezTo>
                    <a:cubicBezTo>
                      <a:pt x="4991" y="4005"/>
                      <a:pt x="491" y="92"/>
                      <a:pt x="441" y="54"/>
                    </a:cubicBezTo>
                    <a:cubicBezTo>
                      <a:pt x="398" y="17"/>
                      <a:pt x="353"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3665571" y="2729982"/>
              <a:ext cx="603205" cy="744477"/>
              <a:chOff x="7317341" y="3117397"/>
              <a:chExt cx="1490500" cy="1839578"/>
            </a:xfrm>
          </p:grpSpPr>
          <p:sp>
            <p:nvSpPr>
              <p:cNvPr id="951" name="Google Shape;951;p4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0"/>
            <p:cNvGrpSpPr/>
            <p:nvPr/>
          </p:nvGrpSpPr>
          <p:grpSpPr>
            <a:xfrm>
              <a:off x="924097" y="1744991"/>
              <a:ext cx="3209062" cy="1913258"/>
              <a:chOff x="1496923" y="1005102"/>
              <a:chExt cx="6813295" cy="4367173"/>
            </a:xfrm>
          </p:grpSpPr>
          <p:sp>
            <p:nvSpPr>
              <p:cNvPr id="958" name="Google Shape;958;p40"/>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0"/>
            <p:cNvGrpSpPr/>
            <p:nvPr/>
          </p:nvGrpSpPr>
          <p:grpSpPr>
            <a:xfrm>
              <a:off x="2360854" y="1337951"/>
              <a:ext cx="761462" cy="1187146"/>
              <a:chOff x="-1920691" y="-1903546"/>
              <a:chExt cx="1881547" cy="2933399"/>
            </a:xfrm>
          </p:grpSpPr>
          <p:sp>
            <p:nvSpPr>
              <p:cNvPr id="968" name="Google Shape;968;p40"/>
              <p:cNvSpPr/>
              <p:nvPr/>
            </p:nvSpPr>
            <p:spPr>
              <a:xfrm rot="205075">
                <a:off x="-1282381" y="-29894"/>
                <a:ext cx="744949" cy="1038463"/>
              </a:xfrm>
              <a:custGeom>
                <a:avLst/>
                <a:gdLst/>
                <a:ahLst/>
                <a:cxnLst/>
                <a:rect l="l" t="t" r="r" b="b"/>
                <a:pathLst>
                  <a:path w="16048" h="22371" extrusionOk="0">
                    <a:moveTo>
                      <a:pt x="8642" y="1"/>
                    </a:moveTo>
                    <a:cubicBezTo>
                      <a:pt x="8642" y="1"/>
                      <a:pt x="7776" y="3544"/>
                      <a:pt x="7240" y="3773"/>
                    </a:cubicBezTo>
                    <a:cubicBezTo>
                      <a:pt x="6692" y="4003"/>
                      <a:pt x="4882" y="5736"/>
                      <a:pt x="3888" y="6960"/>
                    </a:cubicBezTo>
                    <a:cubicBezTo>
                      <a:pt x="2906" y="8171"/>
                      <a:pt x="0" y="10389"/>
                      <a:pt x="497" y="11753"/>
                    </a:cubicBezTo>
                    <a:cubicBezTo>
                      <a:pt x="666" y="12211"/>
                      <a:pt x="986" y="12421"/>
                      <a:pt x="1395" y="12421"/>
                    </a:cubicBezTo>
                    <a:cubicBezTo>
                      <a:pt x="2191" y="12421"/>
                      <a:pt x="3328" y="11622"/>
                      <a:pt x="4347" y="10300"/>
                    </a:cubicBezTo>
                    <a:lnTo>
                      <a:pt x="4347" y="10300"/>
                    </a:lnTo>
                    <a:cubicBezTo>
                      <a:pt x="2766" y="14187"/>
                      <a:pt x="1135" y="19668"/>
                      <a:pt x="2129" y="20382"/>
                    </a:cubicBezTo>
                    <a:cubicBezTo>
                      <a:pt x="2197" y="20431"/>
                      <a:pt x="2269" y="20453"/>
                      <a:pt x="2346" y="20453"/>
                    </a:cubicBezTo>
                    <a:cubicBezTo>
                      <a:pt x="3401" y="20453"/>
                      <a:pt x="5261" y="16175"/>
                      <a:pt x="5915" y="15118"/>
                    </a:cubicBezTo>
                    <a:cubicBezTo>
                      <a:pt x="5966" y="15034"/>
                      <a:pt x="5998" y="14995"/>
                      <a:pt x="6014" y="14995"/>
                    </a:cubicBezTo>
                    <a:cubicBezTo>
                      <a:pt x="6206" y="14995"/>
                      <a:pt x="3752" y="21148"/>
                      <a:pt x="4283" y="22128"/>
                    </a:cubicBezTo>
                    <a:cubicBezTo>
                      <a:pt x="4372" y="22292"/>
                      <a:pt x="4490" y="22371"/>
                      <a:pt x="4634" y="22371"/>
                    </a:cubicBezTo>
                    <a:cubicBezTo>
                      <a:pt x="5420" y="22371"/>
                      <a:pt x="6959" y="20016"/>
                      <a:pt x="8489" y="16278"/>
                    </a:cubicBezTo>
                    <a:cubicBezTo>
                      <a:pt x="8557" y="16185"/>
                      <a:pt x="8602" y="16143"/>
                      <a:pt x="8628" y="16143"/>
                    </a:cubicBezTo>
                    <a:cubicBezTo>
                      <a:pt x="8914" y="16143"/>
                      <a:pt x="6988" y="21160"/>
                      <a:pt x="7852" y="21720"/>
                    </a:cubicBezTo>
                    <a:cubicBezTo>
                      <a:pt x="7914" y="21759"/>
                      <a:pt x="7978" y="21778"/>
                      <a:pt x="8044" y="21778"/>
                    </a:cubicBezTo>
                    <a:cubicBezTo>
                      <a:pt x="8995" y="21778"/>
                      <a:pt x="10312" y="17958"/>
                      <a:pt x="10860" y="16647"/>
                    </a:cubicBezTo>
                    <a:cubicBezTo>
                      <a:pt x="10938" y="16463"/>
                      <a:pt x="10986" y="16381"/>
                      <a:pt x="11011" y="16381"/>
                    </a:cubicBezTo>
                    <a:cubicBezTo>
                      <a:pt x="11175" y="16381"/>
                      <a:pt x="10374" y="19830"/>
                      <a:pt x="10695" y="20471"/>
                    </a:cubicBezTo>
                    <a:cubicBezTo>
                      <a:pt x="10814" y="20709"/>
                      <a:pt x="10997" y="20834"/>
                      <a:pt x="11218" y="20834"/>
                    </a:cubicBezTo>
                    <a:cubicBezTo>
                      <a:pt x="11684" y="20834"/>
                      <a:pt x="12313" y="20283"/>
                      <a:pt x="12849" y="19082"/>
                    </a:cubicBezTo>
                    <a:cubicBezTo>
                      <a:pt x="13626" y="17297"/>
                      <a:pt x="15615" y="11307"/>
                      <a:pt x="15538" y="9522"/>
                    </a:cubicBezTo>
                    <a:cubicBezTo>
                      <a:pt x="15462" y="7738"/>
                      <a:pt x="14977" y="6641"/>
                      <a:pt x="14977" y="6641"/>
                    </a:cubicBezTo>
                    <a:lnTo>
                      <a:pt x="16048" y="2078"/>
                    </a:lnTo>
                    <a:lnTo>
                      <a:pt x="8642" y="1"/>
                    </a:ln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rot="205075">
                <a:off x="-1076216" y="559854"/>
                <a:ext cx="100639" cy="220820"/>
              </a:xfrm>
              <a:custGeom>
                <a:avLst/>
                <a:gdLst/>
                <a:ahLst/>
                <a:cxnLst/>
                <a:rect l="l" t="t" r="r" b="b"/>
                <a:pathLst>
                  <a:path w="2168" h="4757" extrusionOk="0">
                    <a:moveTo>
                      <a:pt x="1817" y="0"/>
                    </a:moveTo>
                    <a:cubicBezTo>
                      <a:pt x="1683" y="0"/>
                      <a:pt x="1556" y="84"/>
                      <a:pt x="1504" y="219"/>
                    </a:cubicBezTo>
                    <a:lnTo>
                      <a:pt x="77" y="4336"/>
                    </a:lnTo>
                    <a:cubicBezTo>
                      <a:pt x="0" y="4540"/>
                      <a:pt x="153" y="4756"/>
                      <a:pt x="370" y="4756"/>
                    </a:cubicBezTo>
                    <a:cubicBezTo>
                      <a:pt x="510" y="4756"/>
                      <a:pt x="625" y="4667"/>
                      <a:pt x="676" y="4540"/>
                    </a:cubicBezTo>
                    <a:lnTo>
                      <a:pt x="2103" y="422"/>
                    </a:lnTo>
                    <a:cubicBezTo>
                      <a:pt x="2167" y="257"/>
                      <a:pt x="2078" y="78"/>
                      <a:pt x="1912" y="15"/>
                    </a:cubicBezTo>
                    <a:cubicBezTo>
                      <a:pt x="1881" y="5"/>
                      <a:pt x="1849" y="0"/>
                      <a:pt x="18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rot="205075">
                <a:off x="-934964" y="632932"/>
                <a:ext cx="62389" cy="206616"/>
              </a:xfrm>
              <a:custGeom>
                <a:avLst/>
                <a:gdLst/>
                <a:ahLst/>
                <a:cxnLst/>
                <a:rect l="l" t="t" r="r" b="b"/>
                <a:pathLst>
                  <a:path w="1344" h="4451" extrusionOk="0">
                    <a:moveTo>
                      <a:pt x="981" y="0"/>
                    </a:moveTo>
                    <a:cubicBezTo>
                      <a:pt x="839" y="0"/>
                      <a:pt x="697" y="84"/>
                      <a:pt x="663" y="269"/>
                    </a:cubicBezTo>
                    <a:lnTo>
                      <a:pt x="26" y="4081"/>
                    </a:lnTo>
                    <a:cubicBezTo>
                      <a:pt x="0" y="4259"/>
                      <a:pt x="115" y="4425"/>
                      <a:pt x="293" y="4450"/>
                    </a:cubicBezTo>
                    <a:lnTo>
                      <a:pt x="344" y="4450"/>
                    </a:lnTo>
                    <a:cubicBezTo>
                      <a:pt x="497" y="4450"/>
                      <a:pt x="637" y="4335"/>
                      <a:pt x="663" y="4183"/>
                    </a:cubicBezTo>
                    <a:lnTo>
                      <a:pt x="1300" y="371"/>
                    </a:lnTo>
                    <a:cubicBezTo>
                      <a:pt x="1343" y="136"/>
                      <a:pt x="1162" y="0"/>
                      <a:pt x="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rot="205075">
                <a:off x="-825149" y="639538"/>
                <a:ext cx="68702" cy="206755"/>
              </a:xfrm>
              <a:custGeom>
                <a:avLst/>
                <a:gdLst/>
                <a:ahLst/>
                <a:cxnLst/>
                <a:rect l="l" t="t" r="r" b="b"/>
                <a:pathLst>
                  <a:path w="1480" h="4454" extrusionOk="0">
                    <a:moveTo>
                      <a:pt x="1113" y="1"/>
                    </a:moveTo>
                    <a:cubicBezTo>
                      <a:pt x="977" y="1"/>
                      <a:pt x="842" y="80"/>
                      <a:pt x="804" y="260"/>
                    </a:cubicBezTo>
                    <a:lnTo>
                      <a:pt x="26" y="4071"/>
                    </a:lnTo>
                    <a:cubicBezTo>
                      <a:pt x="1" y="4249"/>
                      <a:pt x="103" y="4415"/>
                      <a:pt x="281" y="4453"/>
                    </a:cubicBezTo>
                    <a:lnTo>
                      <a:pt x="345" y="4453"/>
                    </a:lnTo>
                    <a:cubicBezTo>
                      <a:pt x="498" y="4453"/>
                      <a:pt x="625" y="4351"/>
                      <a:pt x="651" y="4198"/>
                    </a:cubicBezTo>
                    <a:lnTo>
                      <a:pt x="1429" y="387"/>
                    </a:lnTo>
                    <a:cubicBezTo>
                      <a:pt x="1480" y="146"/>
                      <a:pt x="1296" y="1"/>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rot="205075">
                <a:off x="-1034396" y="542246"/>
                <a:ext cx="349079" cy="122781"/>
              </a:xfrm>
              <a:custGeom>
                <a:avLst/>
                <a:gdLst/>
                <a:ahLst/>
                <a:cxnLst/>
                <a:rect l="l" t="t" r="r" b="b"/>
                <a:pathLst>
                  <a:path w="7520" h="2645" extrusionOk="0">
                    <a:moveTo>
                      <a:pt x="442" y="0"/>
                    </a:moveTo>
                    <a:cubicBezTo>
                      <a:pt x="216" y="0"/>
                      <a:pt x="0" y="261"/>
                      <a:pt x="173" y="515"/>
                    </a:cubicBezTo>
                    <a:cubicBezTo>
                      <a:pt x="1537" y="2440"/>
                      <a:pt x="5106" y="2644"/>
                      <a:pt x="6520" y="2644"/>
                    </a:cubicBezTo>
                    <a:cubicBezTo>
                      <a:pt x="6852" y="2644"/>
                      <a:pt x="7056" y="2631"/>
                      <a:pt x="7107" y="2631"/>
                    </a:cubicBezTo>
                    <a:cubicBezTo>
                      <a:pt x="7519" y="2606"/>
                      <a:pt x="7490" y="1993"/>
                      <a:pt x="7093" y="1993"/>
                    </a:cubicBezTo>
                    <a:cubicBezTo>
                      <a:pt x="7085" y="1993"/>
                      <a:pt x="7077" y="1993"/>
                      <a:pt x="7068" y="1994"/>
                    </a:cubicBezTo>
                    <a:cubicBezTo>
                      <a:pt x="7059" y="1994"/>
                      <a:pt x="6880" y="2003"/>
                      <a:pt x="6585" y="2003"/>
                    </a:cubicBezTo>
                    <a:cubicBezTo>
                      <a:pt x="5314" y="2003"/>
                      <a:pt x="1896" y="1843"/>
                      <a:pt x="695" y="146"/>
                    </a:cubicBezTo>
                    <a:cubicBezTo>
                      <a:pt x="626" y="43"/>
                      <a:pt x="533"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rot="205075">
                <a:off x="-1861249" y="-1852823"/>
                <a:ext cx="1762663" cy="2046661"/>
              </a:xfrm>
              <a:custGeom>
                <a:avLst/>
                <a:gdLst/>
                <a:ahLst/>
                <a:cxnLst/>
                <a:rect l="l" t="t" r="r" b="b"/>
                <a:pathLst>
                  <a:path w="37972" h="44090" extrusionOk="0">
                    <a:moveTo>
                      <a:pt x="1950" y="0"/>
                    </a:moveTo>
                    <a:lnTo>
                      <a:pt x="0" y="20535"/>
                    </a:lnTo>
                    <a:lnTo>
                      <a:pt x="12899" y="26283"/>
                    </a:lnTo>
                    <a:cubicBezTo>
                      <a:pt x="12899" y="26283"/>
                      <a:pt x="16430" y="35206"/>
                      <a:pt x="16889" y="36952"/>
                    </a:cubicBezTo>
                    <a:cubicBezTo>
                      <a:pt x="17348" y="38711"/>
                      <a:pt x="21669" y="39667"/>
                      <a:pt x="21669" y="39667"/>
                    </a:cubicBezTo>
                    <a:lnTo>
                      <a:pt x="20853" y="42369"/>
                    </a:lnTo>
                    <a:lnTo>
                      <a:pt x="30579" y="44090"/>
                    </a:lnTo>
                    <a:lnTo>
                      <a:pt x="31713" y="41120"/>
                    </a:lnTo>
                    <a:cubicBezTo>
                      <a:pt x="31713" y="41120"/>
                      <a:pt x="35715" y="39412"/>
                      <a:pt x="36302" y="34798"/>
                    </a:cubicBezTo>
                    <a:cubicBezTo>
                      <a:pt x="36901" y="30196"/>
                      <a:pt x="37972" y="18852"/>
                      <a:pt x="33625" y="15640"/>
                    </a:cubicBezTo>
                    <a:cubicBezTo>
                      <a:pt x="29278" y="12415"/>
                      <a:pt x="17692" y="8579"/>
                      <a:pt x="13103" y="6093"/>
                    </a:cubicBezTo>
                    <a:cubicBezTo>
                      <a:pt x="8515" y="3607"/>
                      <a:pt x="1950" y="0"/>
                      <a:pt x="1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rot="205075">
                <a:off x="-1237717" y="-925863"/>
                <a:ext cx="421773" cy="292168"/>
              </a:xfrm>
              <a:custGeom>
                <a:avLst/>
                <a:gdLst/>
                <a:ahLst/>
                <a:cxnLst/>
                <a:rect l="l" t="t" r="r" b="b"/>
                <a:pathLst>
                  <a:path w="9086" h="6294" extrusionOk="0">
                    <a:moveTo>
                      <a:pt x="7572" y="0"/>
                    </a:moveTo>
                    <a:cubicBezTo>
                      <a:pt x="2092" y="0"/>
                      <a:pt x="63" y="5954"/>
                      <a:pt x="39" y="6013"/>
                    </a:cubicBezTo>
                    <a:cubicBezTo>
                      <a:pt x="1" y="6128"/>
                      <a:pt x="64" y="6242"/>
                      <a:pt x="166" y="6281"/>
                    </a:cubicBezTo>
                    <a:cubicBezTo>
                      <a:pt x="192" y="6293"/>
                      <a:pt x="217" y="6293"/>
                      <a:pt x="243" y="6293"/>
                    </a:cubicBezTo>
                    <a:cubicBezTo>
                      <a:pt x="332" y="6293"/>
                      <a:pt x="408" y="6230"/>
                      <a:pt x="434" y="6153"/>
                    </a:cubicBezTo>
                    <a:cubicBezTo>
                      <a:pt x="458" y="6094"/>
                      <a:pt x="2391" y="416"/>
                      <a:pt x="7593" y="416"/>
                    </a:cubicBezTo>
                    <a:cubicBezTo>
                      <a:pt x="7964" y="416"/>
                      <a:pt x="8352" y="445"/>
                      <a:pt x="8757" y="507"/>
                    </a:cubicBezTo>
                    <a:cubicBezTo>
                      <a:pt x="8773" y="510"/>
                      <a:pt x="8789" y="511"/>
                      <a:pt x="8803" y="511"/>
                    </a:cubicBezTo>
                    <a:cubicBezTo>
                      <a:pt x="9044" y="511"/>
                      <a:pt x="9085" y="135"/>
                      <a:pt x="8821" y="99"/>
                    </a:cubicBezTo>
                    <a:cubicBezTo>
                      <a:pt x="8386" y="31"/>
                      <a:pt x="7970" y="0"/>
                      <a:pt x="7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rot="205075">
                <a:off x="-1751135" y="-1620887"/>
                <a:ext cx="194129" cy="667289"/>
              </a:xfrm>
              <a:custGeom>
                <a:avLst/>
                <a:gdLst/>
                <a:ahLst/>
                <a:cxnLst/>
                <a:rect l="l" t="t" r="r" b="b"/>
                <a:pathLst>
                  <a:path w="4182" h="14375" extrusionOk="0">
                    <a:moveTo>
                      <a:pt x="3961" y="0"/>
                    </a:moveTo>
                    <a:cubicBezTo>
                      <a:pt x="3863" y="0"/>
                      <a:pt x="3766" y="61"/>
                      <a:pt x="3760" y="188"/>
                    </a:cubicBezTo>
                    <a:cubicBezTo>
                      <a:pt x="3748" y="302"/>
                      <a:pt x="2855" y="10512"/>
                      <a:pt x="102" y="14030"/>
                    </a:cubicBezTo>
                    <a:cubicBezTo>
                      <a:pt x="0" y="14170"/>
                      <a:pt x="89" y="14361"/>
                      <a:pt x="268" y="14374"/>
                    </a:cubicBezTo>
                    <a:cubicBezTo>
                      <a:pt x="332" y="14374"/>
                      <a:pt x="395" y="14336"/>
                      <a:pt x="433" y="14285"/>
                    </a:cubicBezTo>
                    <a:cubicBezTo>
                      <a:pt x="3263" y="10678"/>
                      <a:pt x="4143" y="659"/>
                      <a:pt x="4168" y="226"/>
                    </a:cubicBezTo>
                    <a:cubicBezTo>
                      <a:pt x="4182" y="77"/>
                      <a:pt x="4070" y="0"/>
                      <a:pt x="3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rot="205075">
                <a:off x="-870733" y="-13948"/>
                <a:ext cx="394988" cy="103331"/>
              </a:xfrm>
              <a:custGeom>
                <a:avLst/>
                <a:gdLst/>
                <a:ahLst/>
                <a:cxnLst/>
                <a:rect l="l" t="t" r="r" b="b"/>
                <a:pathLst>
                  <a:path w="8509" h="2226" extrusionOk="0">
                    <a:moveTo>
                      <a:pt x="293" y="1"/>
                    </a:moveTo>
                    <a:cubicBezTo>
                      <a:pt x="59" y="1"/>
                      <a:pt x="0" y="356"/>
                      <a:pt x="249" y="415"/>
                    </a:cubicBezTo>
                    <a:lnTo>
                      <a:pt x="8177" y="2225"/>
                    </a:lnTo>
                    <a:lnTo>
                      <a:pt x="8215" y="2225"/>
                    </a:lnTo>
                    <a:cubicBezTo>
                      <a:pt x="8470" y="2225"/>
                      <a:pt x="8508" y="1868"/>
                      <a:pt x="8266" y="1817"/>
                    </a:cubicBezTo>
                    <a:lnTo>
                      <a:pt x="351" y="7"/>
                    </a:lnTo>
                    <a:cubicBezTo>
                      <a:pt x="330" y="3"/>
                      <a:pt x="311"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0"/>
            <p:cNvGrpSpPr/>
            <p:nvPr/>
          </p:nvGrpSpPr>
          <p:grpSpPr>
            <a:xfrm>
              <a:off x="1180852" y="1073790"/>
              <a:ext cx="1056168" cy="1304323"/>
              <a:chOff x="-4598291" y="-2556281"/>
              <a:chExt cx="2609755" cy="3222938"/>
            </a:xfrm>
          </p:grpSpPr>
          <p:grpSp>
            <p:nvGrpSpPr>
              <p:cNvPr id="978" name="Google Shape;978;p40"/>
              <p:cNvGrpSpPr/>
              <p:nvPr/>
            </p:nvGrpSpPr>
            <p:grpSpPr>
              <a:xfrm>
                <a:off x="-4598291" y="-2556281"/>
                <a:ext cx="2609755" cy="3222938"/>
                <a:chOff x="-4598291" y="-2556281"/>
                <a:chExt cx="2609755" cy="3222938"/>
              </a:xfrm>
            </p:grpSpPr>
            <p:grpSp>
              <p:nvGrpSpPr>
                <p:cNvPr id="979" name="Google Shape;979;p40"/>
                <p:cNvGrpSpPr/>
                <p:nvPr/>
              </p:nvGrpSpPr>
              <p:grpSpPr>
                <a:xfrm>
                  <a:off x="-3106526" y="-111444"/>
                  <a:ext cx="1117990" cy="778101"/>
                  <a:chOff x="-3106526" y="-111444"/>
                  <a:chExt cx="1117990" cy="778101"/>
                </a:xfrm>
              </p:grpSpPr>
              <p:sp>
                <p:nvSpPr>
                  <p:cNvPr id="980" name="Google Shape;980;p40"/>
                  <p:cNvSpPr/>
                  <p:nvPr/>
                </p:nvSpPr>
                <p:spPr>
                  <a:xfrm rot="205075">
                    <a:off x="-3086166" y="-79967"/>
                    <a:ext cx="1077271" cy="715148"/>
                  </a:xfrm>
                  <a:custGeom>
                    <a:avLst/>
                    <a:gdLst/>
                    <a:ahLst/>
                    <a:cxnLst/>
                    <a:rect l="l" t="t" r="r" b="b"/>
                    <a:pathLst>
                      <a:path w="23207" h="15406" extrusionOk="0">
                        <a:moveTo>
                          <a:pt x="3009" y="1"/>
                        </a:moveTo>
                        <a:lnTo>
                          <a:pt x="1" y="7075"/>
                        </a:lnTo>
                        <a:lnTo>
                          <a:pt x="4233" y="9089"/>
                        </a:lnTo>
                        <a:cubicBezTo>
                          <a:pt x="4233" y="9089"/>
                          <a:pt x="4793" y="10160"/>
                          <a:pt x="6132" y="11332"/>
                        </a:cubicBezTo>
                        <a:cubicBezTo>
                          <a:pt x="7470" y="12505"/>
                          <a:pt x="13384" y="14710"/>
                          <a:pt x="15258" y="15207"/>
                        </a:cubicBezTo>
                        <a:cubicBezTo>
                          <a:pt x="15768" y="15345"/>
                          <a:pt x="16206" y="15406"/>
                          <a:pt x="16566" y="15406"/>
                        </a:cubicBezTo>
                        <a:cubicBezTo>
                          <a:pt x="17537" y="15406"/>
                          <a:pt x="17944" y="14966"/>
                          <a:pt x="17693" y="14417"/>
                        </a:cubicBezTo>
                        <a:cubicBezTo>
                          <a:pt x="17382" y="13738"/>
                          <a:pt x="13930" y="12102"/>
                          <a:pt x="14336" y="12102"/>
                        </a:cubicBezTo>
                        <a:cubicBezTo>
                          <a:pt x="14380" y="12102"/>
                          <a:pt x="14468" y="12120"/>
                          <a:pt x="14608" y="12161"/>
                        </a:cubicBezTo>
                        <a:cubicBezTo>
                          <a:pt x="15692" y="12472"/>
                          <a:pt x="18295" y="13382"/>
                          <a:pt x="19629" y="13382"/>
                        </a:cubicBezTo>
                        <a:cubicBezTo>
                          <a:pt x="20100" y="13382"/>
                          <a:pt x="20413" y="13269"/>
                          <a:pt x="20446" y="12977"/>
                        </a:cubicBezTo>
                        <a:cubicBezTo>
                          <a:pt x="20571" y="11874"/>
                          <a:pt x="14647" y="10069"/>
                          <a:pt x="15744" y="10069"/>
                        </a:cubicBezTo>
                        <a:cubicBezTo>
                          <a:pt x="15762" y="10069"/>
                          <a:pt x="15783" y="10070"/>
                          <a:pt x="15806" y="10071"/>
                        </a:cubicBezTo>
                        <a:cubicBezTo>
                          <a:pt x="18340" y="10817"/>
                          <a:pt x="20411" y="11189"/>
                          <a:pt x="21678" y="11189"/>
                        </a:cubicBezTo>
                        <a:cubicBezTo>
                          <a:pt x="22707" y="11189"/>
                          <a:pt x="23206" y="10944"/>
                          <a:pt x="22995" y="10453"/>
                        </a:cubicBezTo>
                        <a:cubicBezTo>
                          <a:pt x="22541" y="9384"/>
                          <a:pt x="15705" y="7321"/>
                          <a:pt x="16396" y="7321"/>
                        </a:cubicBezTo>
                        <a:cubicBezTo>
                          <a:pt x="16422" y="7321"/>
                          <a:pt x="16459" y="7324"/>
                          <a:pt x="16507" y="7330"/>
                        </a:cubicBezTo>
                        <a:cubicBezTo>
                          <a:pt x="17435" y="7446"/>
                          <a:pt x="20209" y="8161"/>
                          <a:pt x="21814" y="8161"/>
                        </a:cubicBezTo>
                        <a:cubicBezTo>
                          <a:pt x="22503" y="8161"/>
                          <a:pt x="22976" y="8029"/>
                          <a:pt x="22995" y="7662"/>
                        </a:cubicBezTo>
                        <a:cubicBezTo>
                          <a:pt x="23059" y="6438"/>
                          <a:pt x="17769" y="4284"/>
                          <a:pt x="13741" y="3086"/>
                        </a:cubicBezTo>
                        <a:lnTo>
                          <a:pt x="13741" y="3086"/>
                        </a:lnTo>
                        <a:cubicBezTo>
                          <a:pt x="13808" y="3087"/>
                          <a:pt x="13875" y="3088"/>
                          <a:pt x="13941" y="3088"/>
                        </a:cubicBezTo>
                        <a:cubicBezTo>
                          <a:pt x="16357" y="3088"/>
                          <a:pt x="18004" y="2186"/>
                          <a:pt x="17272" y="995"/>
                        </a:cubicBezTo>
                        <a:cubicBezTo>
                          <a:pt x="16965" y="482"/>
                          <a:pt x="16173" y="331"/>
                          <a:pt x="15239" y="331"/>
                        </a:cubicBezTo>
                        <a:cubicBezTo>
                          <a:pt x="13923" y="331"/>
                          <a:pt x="12326" y="631"/>
                          <a:pt x="11409" y="638"/>
                        </a:cubicBezTo>
                        <a:cubicBezTo>
                          <a:pt x="9841" y="651"/>
                          <a:pt x="7355" y="982"/>
                          <a:pt x="6833" y="1263"/>
                        </a:cubicBezTo>
                        <a:cubicBezTo>
                          <a:pt x="6789" y="1286"/>
                          <a:pt x="6726" y="1297"/>
                          <a:pt x="6648" y="1297"/>
                        </a:cubicBezTo>
                        <a:cubicBezTo>
                          <a:pt x="5783" y="1297"/>
                          <a:pt x="3009" y="1"/>
                          <a:pt x="3009" y="1"/>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rot="205075">
                    <a:off x="-2505158" y="452239"/>
                    <a:ext cx="194082" cy="91308"/>
                  </a:xfrm>
                  <a:custGeom>
                    <a:avLst/>
                    <a:gdLst/>
                    <a:ahLst/>
                    <a:cxnLst/>
                    <a:rect l="l" t="t" r="r" b="b"/>
                    <a:pathLst>
                      <a:path w="4181" h="1967" extrusionOk="0">
                        <a:moveTo>
                          <a:pt x="456" y="0"/>
                        </a:moveTo>
                        <a:cubicBezTo>
                          <a:pt x="147" y="0"/>
                          <a:pt x="0" y="482"/>
                          <a:pt x="348" y="628"/>
                        </a:cubicBezTo>
                        <a:lnTo>
                          <a:pt x="3611" y="1954"/>
                        </a:lnTo>
                        <a:cubicBezTo>
                          <a:pt x="3650" y="1966"/>
                          <a:pt x="3688" y="1966"/>
                          <a:pt x="3726" y="1966"/>
                        </a:cubicBezTo>
                        <a:cubicBezTo>
                          <a:pt x="3731" y="1967"/>
                          <a:pt x="3735" y="1967"/>
                          <a:pt x="3739" y="1967"/>
                        </a:cubicBezTo>
                        <a:cubicBezTo>
                          <a:pt x="4085" y="1967"/>
                          <a:pt x="4181" y="1480"/>
                          <a:pt x="3853" y="1355"/>
                        </a:cubicBezTo>
                        <a:lnTo>
                          <a:pt x="590" y="29"/>
                        </a:lnTo>
                        <a:cubicBezTo>
                          <a:pt x="543" y="9"/>
                          <a:pt x="498" y="0"/>
                          <a:pt x="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rot="205075">
                    <a:off x="-2426677" y="355745"/>
                    <a:ext cx="184381" cy="111547"/>
                  </a:xfrm>
                  <a:custGeom>
                    <a:avLst/>
                    <a:gdLst/>
                    <a:ahLst/>
                    <a:cxnLst/>
                    <a:rect l="l" t="t" r="r" b="b"/>
                    <a:pathLst>
                      <a:path w="3972" h="2403" extrusionOk="0">
                        <a:moveTo>
                          <a:pt x="469" y="0"/>
                        </a:moveTo>
                        <a:cubicBezTo>
                          <a:pt x="181" y="0"/>
                          <a:pt x="0" y="422"/>
                          <a:pt x="314" y="606"/>
                        </a:cubicBezTo>
                        <a:lnTo>
                          <a:pt x="3373" y="2352"/>
                        </a:lnTo>
                        <a:cubicBezTo>
                          <a:pt x="3411" y="2377"/>
                          <a:pt x="3475" y="2403"/>
                          <a:pt x="3526" y="2403"/>
                        </a:cubicBezTo>
                        <a:cubicBezTo>
                          <a:pt x="3857" y="2403"/>
                          <a:pt x="3972" y="1970"/>
                          <a:pt x="3691" y="1804"/>
                        </a:cubicBezTo>
                        <a:lnTo>
                          <a:pt x="632" y="45"/>
                        </a:lnTo>
                        <a:cubicBezTo>
                          <a:pt x="576" y="14"/>
                          <a:pt x="521" y="0"/>
                          <a:pt x="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rot="205075">
                    <a:off x="-2408776" y="241729"/>
                    <a:ext cx="233725" cy="84113"/>
                  </a:xfrm>
                  <a:custGeom>
                    <a:avLst/>
                    <a:gdLst/>
                    <a:ahLst/>
                    <a:cxnLst/>
                    <a:rect l="l" t="t" r="r" b="b"/>
                    <a:pathLst>
                      <a:path w="5035" h="1812" extrusionOk="0">
                        <a:moveTo>
                          <a:pt x="451" y="0"/>
                        </a:moveTo>
                        <a:cubicBezTo>
                          <a:pt x="108" y="0"/>
                          <a:pt x="1" y="521"/>
                          <a:pt x="374" y="626"/>
                        </a:cubicBezTo>
                        <a:lnTo>
                          <a:pt x="4491" y="1799"/>
                        </a:lnTo>
                        <a:cubicBezTo>
                          <a:pt x="4517" y="1812"/>
                          <a:pt x="4555" y="1812"/>
                          <a:pt x="4580" y="1812"/>
                        </a:cubicBezTo>
                        <a:cubicBezTo>
                          <a:pt x="4585" y="1812"/>
                          <a:pt x="4589" y="1812"/>
                          <a:pt x="4593" y="1812"/>
                        </a:cubicBezTo>
                        <a:cubicBezTo>
                          <a:pt x="4964" y="1812"/>
                          <a:pt x="5035" y="1275"/>
                          <a:pt x="4669" y="1187"/>
                        </a:cubicBezTo>
                        <a:lnTo>
                          <a:pt x="552" y="14"/>
                        </a:lnTo>
                        <a:cubicBezTo>
                          <a:pt x="517" y="5"/>
                          <a:pt x="483" y="0"/>
                          <a:pt x="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rot="205075">
                    <a:off x="-2523335" y="172853"/>
                    <a:ext cx="151515" cy="330789"/>
                  </a:xfrm>
                  <a:custGeom>
                    <a:avLst/>
                    <a:gdLst/>
                    <a:ahLst/>
                    <a:cxnLst/>
                    <a:rect l="l" t="t" r="r" b="b"/>
                    <a:pathLst>
                      <a:path w="3264" h="7126" extrusionOk="0">
                        <a:moveTo>
                          <a:pt x="2944" y="0"/>
                        </a:moveTo>
                        <a:cubicBezTo>
                          <a:pt x="2766" y="0"/>
                          <a:pt x="2626" y="140"/>
                          <a:pt x="2613" y="319"/>
                        </a:cubicBezTo>
                        <a:cubicBezTo>
                          <a:pt x="2613" y="370"/>
                          <a:pt x="2486" y="5213"/>
                          <a:pt x="280" y="6539"/>
                        </a:cubicBezTo>
                        <a:cubicBezTo>
                          <a:pt x="0" y="6692"/>
                          <a:pt x="115" y="7125"/>
                          <a:pt x="446" y="7125"/>
                        </a:cubicBezTo>
                        <a:cubicBezTo>
                          <a:pt x="497" y="7125"/>
                          <a:pt x="561" y="7100"/>
                          <a:pt x="612" y="7074"/>
                        </a:cubicBezTo>
                        <a:cubicBezTo>
                          <a:pt x="3123" y="5570"/>
                          <a:pt x="3263" y="548"/>
                          <a:pt x="3263" y="332"/>
                        </a:cubicBezTo>
                        <a:cubicBezTo>
                          <a:pt x="3263" y="153"/>
                          <a:pt x="3123" y="0"/>
                          <a:pt x="2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40"/>
                <p:cNvSpPr/>
                <p:nvPr/>
              </p:nvSpPr>
              <p:spPr>
                <a:xfrm rot="205075">
                  <a:off x="-4516653" y="-2503717"/>
                  <a:ext cx="1846683" cy="2793792"/>
                </a:xfrm>
                <a:custGeom>
                  <a:avLst/>
                  <a:gdLst/>
                  <a:ahLst/>
                  <a:cxnLst/>
                  <a:rect l="l" t="t" r="r" b="b"/>
                  <a:pathLst>
                    <a:path w="39782" h="60185" extrusionOk="0">
                      <a:moveTo>
                        <a:pt x="31661" y="0"/>
                      </a:moveTo>
                      <a:cubicBezTo>
                        <a:pt x="25473" y="0"/>
                        <a:pt x="20397" y="6519"/>
                        <a:pt x="17412" y="10924"/>
                      </a:cubicBezTo>
                      <a:cubicBezTo>
                        <a:pt x="14264" y="15551"/>
                        <a:pt x="459" y="32465"/>
                        <a:pt x="230" y="40126"/>
                      </a:cubicBezTo>
                      <a:cubicBezTo>
                        <a:pt x="1" y="47786"/>
                        <a:pt x="22230" y="59092"/>
                        <a:pt x="25633" y="59997"/>
                      </a:cubicBezTo>
                      <a:cubicBezTo>
                        <a:pt x="26128" y="60129"/>
                        <a:pt x="26592" y="60185"/>
                        <a:pt x="27025" y="60185"/>
                      </a:cubicBezTo>
                      <a:cubicBezTo>
                        <a:pt x="29576" y="60185"/>
                        <a:pt x="31038" y="58238"/>
                        <a:pt x="31038" y="58238"/>
                      </a:cubicBezTo>
                      <a:lnTo>
                        <a:pt x="34683" y="59628"/>
                      </a:lnTo>
                      <a:lnTo>
                        <a:pt x="39782" y="51062"/>
                      </a:lnTo>
                      <a:lnTo>
                        <a:pt x="36557" y="50272"/>
                      </a:lnTo>
                      <a:lnTo>
                        <a:pt x="36557" y="50272"/>
                      </a:lnTo>
                      <a:cubicBezTo>
                        <a:pt x="36557" y="50272"/>
                        <a:pt x="36565" y="50273"/>
                        <a:pt x="36579" y="50273"/>
                      </a:cubicBezTo>
                      <a:cubicBezTo>
                        <a:pt x="36739" y="50273"/>
                        <a:pt x="37716" y="50143"/>
                        <a:pt x="37118" y="46907"/>
                      </a:cubicBezTo>
                      <a:cubicBezTo>
                        <a:pt x="36455" y="43389"/>
                        <a:pt x="21402" y="34071"/>
                        <a:pt x="21402" y="34071"/>
                      </a:cubicBezTo>
                      <a:cubicBezTo>
                        <a:pt x="21402" y="34071"/>
                        <a:pt x="38711" y="9904"/>
                        <a:pt x="32606" y="51"/>
                      </a:cubicBezTo>
                      <a:cubicBezTo>
                        <a:pt x="32288" y="17"/>
                        <a:pt x="31973" y="0"/>
                        <a:pt x="3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40"/>
              <p:cNvSpPr/>
              <p:nvPr/>
            </p:nvSpPr>
            <p:spPr>
              <a:xfrm rot="205075">
                <a:off x="-4155742" y="-957362"/>
                <a:ext cx="608335" cy="162981"/>
              </a:xfrm>
              <a:custGeom>
                <a:avLst/>
                <a:gdLst/>
                <a:ahLst/>
                <a:cxnLst/>
                <a:rect l="l" t="t" r="r" b="b"/>
                <a:pathLst>
                  <a:path w="13105" h="3511" extrusionOk="0">
                    <a:moveTo>
                      <a:pt x="8516" y="0"/>
                    </a:moveTo>
                    <a:cubicBezTo>
                      <a:pt x="5814" y="0"/>
                      <a:pt x="2434" y="613"/>
                      <a:pt x="77" y="3163"/>
                    </a:cubicBezTo>
                    <a:cubicBezTo>
                      <a:pt x="1" y="3239"/>
                      <a:pt x="1" y="3380"/>
                      <a:pt x="90" y="3456"/>
                    </a:cubicBezTo>
                    <a:cubicBezTo>
                      <a:pt x="128" y="3494"/>
                      <a:pt x="179" y="3507"/>
                      <a:pt x="230" y="3507"/>
                    </a:cubicBezTo>
                    <a:cubicBezTo>
                      <a:pt x="241" y="3509"/>
                      <a:pt x="252" y="3510"/>
                      <a:pt x="262" y="3510"/>
                    </a:cubicBezTo>
                    <a:cubicBezTo>
                      <a:pt x="311" y="3510"/>
                      <a:pt x="354" y="3486"/>
                      <a:pt x="396" y="3443"/>
                    </a:cubicBezTo>
                    <a:cubicBezTo>
                      <a:pt x="2645" y="1002"/>
                      <a:pt x="5895" y="415"/>
                      <a:pt x="8507" y="415"/>
                    </a:cubicBezTo>
                    <a:cubicBezTo>
                      <a:pt x="10915" y="415"/>
                      <a:pt x="12781" y="914"/>
                      <a:pt x="12824" y="920"/>
                    </a:cubicBezTo>
                    <a:cubicBezTo>
                      <a:pt x="12844" y="927"/>
                      <a:pt x="12864" y="931"/>
                      <a:pt x="12885" y="931"/>
                    </a:cubicBezTo>
                    <a:cubicBezTo>
                      <a:pt x="12968" y="931"/>
                      <a:pt x="13048" y="872"/>
                      <a:pt x="13079" y="779"/>
                    </a:cubicBezTo>
                    <a:cubicBezTo>
                      <a:pt x="13104" y="665"/>
                      <a:pt x="13040" y="550"/>
                      <a:pt x="12926" y="525"/>
                    </a:cubicBezTo>
                    <a:cubicBezTo>
                      <a:pt x="12889" y="512"/>
                      <a:pt x="10986" y="0"/>
                      <a:pt x="8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rot="205075">
                <a:off x="-3138423" y="-79163"/>
                <a:ext cx="197192" cy="274250"/>
              </a:xfrm>
              <a:custGeom>
                <a:avLst/>
                <a:gdLst/>
                <a:ahLst/>
                <a:cxnLst/>
                <a:rect l="l" t="t" r="r" b="b"/>
                <a:pathLst>
                  <a:path w="4248" h="5908" extrusionOk="0">
                    <a:moveTo>
                      <a:pt x="3971" y="1"/>
                    </a:moveTo>
                    <a:cubicBezTo>
                      <a:pt x="3916" y="1"/>
                      <a:pt x="3858" y="25"/>
                      <a:pt x="3812" y="82"/>
                    </a:cubicBezTo>
                    <a:lnTo>
                      <a:pt x="64" y="5576"/>
                    </a:lnTo>
                    <a:cubicBezTo>
                      <a:pt x="0" y="5678"/>
                      <a:pt x="26" y="5805"/>
                      <a:pt x="115" y="5869"/>
                    </a:cubicBezTo>
                    <a:cubicBezTo>
                      <a:pt x="153" y="5895"/>
                      <a:pt x="192" y="5907"/>
                      <a:pt x="230" y="5907"/>
                    </a:cubicBezTo>
                    <a:cubicBezTo>
                      <a:pt x="306" y="5907"/>
                      <a:pt x="370" y="5869"/>
                      <a:pt x="408" y="5818"/>
                    </a:cubicBezTo>
                    <a:lnTo>
                      <a:pt x="4156" y="324"/>
                    </a:lnTo>
                    <a:cubicBezTo>
                      <a:pt x="4247" y="159"/>
                      <a:pt x="4115" y="1"/>
                      <a:pt x="3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0"/>
            <p:cNvGrpSpPr/>
            <p:nvPr/>
          </p:nvGrpSpPr>
          <p:grpSpPr>
            <a:xfrm>
              <a:off x="3485499" y="1779309"/>
              <a:ext cx="560900" cy="519611"/>
              <a:chOff x="6431601" y="-1894477"/>
              <a:chExt cx="2004648" cy="1857079"/>
            </a:xfrm>
          </p:grpSpPr>
          <p:sp>
            <p:nvSpPr>
              <p:cNvPr id="989" name="Google Shape;989;p40"/>
              <p:cNvSpPr/>
              <p:nvPr/>
            </p:nvSpPr>
            <p:spPr>
              <a:xfrm>
                <a:off x="7424432" y="-981210"/>
                <a:ext cx="663342" cy="621332"/>
              </a:xfrm>
              <a:custGeom>
                <a:avLst/>
                <a:gdLst/>
                <a:ahLst/>
                <a:cxnLst/>
                <a:rect l="l" t="t" r="r" b="b"/>
                <a:pathLst>
                  <a:path w="14290" h="13385" extrusionOk="0">
                    <a:moveTo>
                      <a:pt x="1479" y="1"/>
                    </a:moveTo>
                    <a:lnTo>
                      <a:pt x="1" y="1619"/>
                    </a:lnTo>
                    <a:lnTo>
                      <a:pt x="12811" y="13384"/>
                    </a:lnTo>
                    <a:lnTo>
                      <a:pt x="14289" y="11778"/>
                    </a:lnTo>
                    <a:lnTo>
                      <a:pt x="1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7797788" y="-638631"/>
                <a:ext cx="638461" cy="601232"/>
              </a:xfrm>
              <a:custGeom>
                <a:avLst/>
                <a:gdLst/>
                <a:ahLst/>
                <a:cxnLst/>
                <a:rect l="l" t="t" r="r" b="b"/>
                <a:pathLst>
                  <a:path w="13754" h="12952" extrusionOk="0">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7796024" y="-621687"/>
                <a:ext cx="581596" cy="580714"/>
              </a:xfrm>
              <a:custGeom>
                <a:avLst/>
                <a:gdLst/>
                <a:ahLst/>
                <a:cxnLst/>
                <a:rect l="l" t="t" r="r" b="b"/>
                <a:pathLst>
                  <a:path w="12529" h="12510" extrusionOk="0">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6431601" y="-1894477"/>
                <a:ext cx="1456195" cy="1351193"/>
              </a:xfrm>
              <a:custGeom>
                <a:avLst/>
                <a:gdLst/>
                <a:ahLst/>
                <a:cxnLst/>
                <a:rect l="l" t="t" r="r" b="b"/>
                <a:pathLst>
                  <a:path w="31370" h="29108" extrusionOk="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6613242" y="-1743798"/>
                <a:ext cx="1093470" cy="1050206"/>
              </a:xfrm>
              <a:custGeom>
                <a:avLst/>
                <a:gdLst/>
                <a:ahLst/>
                <a:cxnLst/>
                <a:rect l="l" t="t" r="r" b="b"/>
                <a:pathLst>
                  <a:path w="23556" h="22624" extrusionOk="0">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584230" y="-1584113"/>
                <a:ext cx="976027" cy="899991"/>
              </a:xfrm>
              <a:custGeom>
                <a:avLst/>
                <a:gdLst/>
                <a:ahLst/>
                <a:cxnLst/>
                <a:rect l="l" t="t" r="r" b="b"/>
                <a:pathLst>
                  <a:path w="21026" h="19388" extrusionOk="0">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5" name="Google Shape;995;p40"/>
          <p:cNvSpPr txBox="1">
            <a:spLocks noGrp="1"/>
          </p:cNvSpPr>
          <p:nvPr>
            <p:ph type="ctrTitle"/>
          </p:nvPr>
        </p:nvSpPr>
        <p:spPr>
          <a:xfrm>
            <a:off x="3290308" y="2259467"/>
            <a:ext cx="4013676" cy="851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Rapport de stage</a:t>
            </a:r>
            <a:endParaRPr sz="2400" dirty="0"/>
          </a:p>
        </p:txBody>
      </p:sp>
      <p:sp>
        <p:nvSpPr>
          <p:cNvPr id="996" name="Google Shape;996;p40"/>
          <p:cNvSpPr txBox="1">
            <a:spLocks noGrp="1"/>
          </p:cNvSpPr>
          <p:nvPr>
            <p:ph type="subTitle" idx="1"/>
          </p:nvPr>
        </p:nvSpPr>
        <p:spPr>
          <a:xfrm>
            <a:off x="616603" y="4100637"/>
            <a:ext cx="3352641"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 Youssef Dalouji </a:t>
            </a:r>
          </a:p>
          <a:p>
            <a:pPr marL="0" lvl="0" indent="355600" algn="l" rtl="0">
              <a:spcBef>
                <a:spcPts val="0"/>
              </a:spcBef>
              <a:spcAft>
                <a:spcPts val="0"/>
              </a:spcAft>
              <a:buNone/>
            </a:pPr>
            <a:r>
              <a:rPr lang="en-US" dirty="0"/>
              <a:t>Hamza Mimih</a:t>
            </a:r>
          </a:p>
          <a:p>
            <a:pPr marL="0" lvl="0" indent="0" algn="l" rtl="0">
              <a:spcBef>
                <a:spcPts val="0"/>
              </a:spcBef>
              <a:spcAft>
                <a:spcPts val="0"/>
              </a:spcAft>
              <a:buNone/>
            </a:pPr>
            <a:endParaRPr dirty="0"/>
          </a:p>
        </p:txBody>
      </p:sp>
      <p:sp>
        <p:nvSpPr>
          <p:cNvPr id="22" name="Google Shape;996;p40">
            <a:extLst>
              <a:ext uri="{FF2B5EF4-FFF2-40B4-BE49-F238E27FC236}">
                <a16:creationId xmlns:a16="http://schemas.microsoft.com/office/drawing/2014/main" id="{C0C0508D-35B9-4A55-5824-358061998605}"/>
              </a:ext>
            </a:extLst>
          </p:cNvPr>
          <p:cNvSpPr txBox="1">
            <a:spLocks/>
          </p:cNvSpPr>
          <p:nvPr/>
        </p:nvSpPr>
        <p:spPr>
          <a:xfrm>
            <a:off x="4107072" y="4325414"/>
            <a:ext cx="1338274" cy="37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Bai Jamjuree"/>
              <a:buNone/>
              <a:defRPr sz="1700" b="0" i="0" u="none" strike="noStrike" cap="none">
                <a:solidFill>
                  <a:schemeClr val="dk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2pPr>
            <a:lvl3pPr marL="1371600" marR="0" lvl="2"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3pPr>
            <a:lvl4pPr marL="1828800" marR="0" lvl="3"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4pPr>
            <a:lvl5pPr marL="2286000" marR="0" lvl="4"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5pPr>
            <a:lvl6pPr marL="2743200" marR="0" lvl="5"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6pPr>
            <a:lvl7pPr marL="3200400" marR="0" lvl="6"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7pPr>
            <a:lvl8pPr marL="3657600" marR="0" lvl="7"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8pPr>
            <a:lvl9pPr marL="4114800" marR="0" lvl="8"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9pPr>
          </a:lstStyle>
          <a:p>
            <a:pPr marL="0" indent="0"/>
            <a:r>
              <a:rPr lang="en-US" dirty="0"/>
              <a:t>2022-2023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18768" y="1932344"/>
            <a:ext cx="4658400" cy="2016399"/>
          </a:xfrm>
          <a:prstGeom prst="rect">
            <a:avLst/>
          </a:prstGeom>
        </p:spPr>
        <p:txBody>
          <a:bodyPr spcFirstLastPara="1" wrap="square" lIns="91425" tIns="91425" rIns="91425" bIns="91425" anchor="ctr" anchorCtr="0">
            <a:noAutofit/>
          </a:bodyPr>
          <a:lstStyle/>
          <a:p>
            <a:r>
              <a:rPr lang="fr-FR" sz="3600" dirty="0"/>
              <a:t>Dictionnaire de données</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755;p90">
            <a:extLst>
              <a:ext uri="{FF2B5EF4-FFF2-40B4-BE49-F238E27FC236}">
                <a16:creationId xmlns:a16="http://schemas.microsoft.com/office/drawing/2014/main" id="{070E2D6E-6AAB-8451-A81E-A79F74039868}"/>
              </a:ext>
            </a:extLst>
          </p:cNvPr>
          <p:cNvGrpSpPr/>
          <p:nvPr/>
        </p:nvGrpSpPr>
        <p:grpSpPr>
          <a:xfrm>
            <a:off x="5541551" y="1190638"/>
            <a:ext cx="2217902" cy="2176696"/>
            <a:chOff x="7541469" y="3793455"/>
            <a:chExt cx="407897" cy="328985"/>
          </a:xfrm>
        </p:grpSpPr>
        <p:sp>
          <p:nvSpPr>
            <p:cNvPr id="3" name="Google Shape;12756;p90">
              <a:extLst>
                <a:ext uri="{FF2B5EF4-FFF2-40B4-BE49-F238E27FC236}">
                  <a16:creationId xmlns:a16="http://schemas.microsoft.com/office/drawing/2014/main" id="{4FA5A01D-89E8-69EF-2D0D-6AFC67E3B056}"/>
                </a:ext>
              </a:extLst>
            </p:cNvPr>
            <p:cNvSpPr/>
            <p:nvPr/>
          </p:nvSpPr>
          <p:spPr>
            <a:xfrm>
              <a:off x="7541469" y="3819820"/>
              <a:ext cx="407897" cy="302620"/>
            </a:xfrm>
            <a:custGeom>
              <a:avLst/>
              <a:gdLst/>
              <a:ahLst/>
              <a:cxnLst/>
              <a:rect l="l" t="t" r="r" b="b"/>
              <a:pathLst>
                <a:path w="15533" h="11524" extrusionOk="0">
                  <a:moveTo>
                    <a:pt x="14794" y="1"/>
                  </a:moveTo>
                  <a:cubicBezTo>
                    <a:pt x="14788" y="1"/>
                    <a:pt x="14783" y="1"/>
                    <a:pt x="14777" y="1"/>
                  </a:cubicBezTo>
                  <a:lnTo>
                    <a:pt x="747" y="1"/>
                  </a:lnTo>
                  <a:cubicBezTo>
                    <a:pt x="335" y="1"/>
                    <a:pt x="0" y="336"/>
                    <a:pt x="0" y="747"/>
                  </a:cubicBezTo>
                  <a:lnTo>
                    <a:pt x="0" y="10768"/>
                  </a:lnTo>
                  <a:cubicBezTo>
                    <a:pt x="0" y="11179"/>
                    <a:pt x="335" y="11514"/>
                    <a:pt x="747" y="11524"/>
                  </a:cubicBezTo>
                  <a:lnTo>
                    <a:pt x="14777" y="11524"/>
                  </a:lnTo>
                  <a:cubicBezTo>
                    <a:pt x="15198" y="11524"/>
                    <a:pt x="15533" y="11179"/>
                    <a:pt x="15533" y="10768"/>
                  </a:cubicBezTo>
                  <a:lnTo>
                    <a:pt x="15533" y="747"/>
                  </a:lnTo>
                  <a:cubicBezTo>
                    <a:pt x="15533" y="342"/>
                    <a:pt x="15207" y="1"/>
                    <a:pt x="14794"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2757;p90">
              <a:extLst>
                <a:ext uri="{FF2B5EF4-FFF2-40B4-BE49-F238E27FC236}">
                  <a16:creationId xmlns:a16="http://schemas.microsoft.com/office/drawing/2014/main" id="{EE825FE0-FAE2-D38F-DA96-516D87FD8107}"/>
                </a:ext>
              </a:extLst>
            </p:cNvPr>
            <p:cNvSpPr/>
            <p:nvPr/>
          </p:nvSpPr>
          <p:spPr>
            <a:xfrm>
              <a:off x="7541469" y="3819820"/>
              <a:ext cx="407897" cy="39495"/>
            </a:xfrm>
            <a:custGeom>
              <a:avLst/>
              <a:gdLst/>
              <a:ahLst/>
              <a:cxnLst/>
              <a:rect l="l" t="t" r="r" b="b"/>
              <a:pathLst>
                <a:path w="15533" h="1504" extrusionOk="0">
                  <a:moveTo>
                    <a:pt x="14794" y="1"/>
                  </a:moveTo>
                  <a:cubicBezTo>
                    <a:pt x="14788" y="1"/>
                    <a:pt x="14783" y="1"/>
                    <a:pt x="14777" y="1"/>
                  </a:cubicBezTo>
                  <a:lnTo>
                    <a:pt x="747" y="1"/>
                  </a:lnTo>
                  <a:cubicBezTo>
                    <a:pt x="335" y="1"/>
                    <a:pt x="0" y="336"/>
                    <a:pt x="0" y="747"/>
                  </a:cubicBezTo>
                  <a:lnTo>
                    <a:pt x="0" y="1504"/>
                  </a:lnTo>
                  <a:lnTo>
                    <a:pt x="15533" y="1504"/>
                  </a:lnTo>
                  <a:lnTo>
                    <a:pt x="15533" y="747"/>
                  </a:lnTo>
                  <a:cubicBezTo>
                    <a:pt x="15533" y="342"/>
                    <a:pt x="15207" y="1"/>
                    <a:pt x="14794"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758;p90">
              <a:extLst>
                <a:ext uri="{FF2B5EF4-FFF2-40B4-BE49-F238E27FC236}">
                  <a16:creationId xmlns:a16="http://schemas.microsoft.com/office/drawing/2014/main" id="{D5EFB38E-C919-1BF1-9962-88BD91C1D7B3}"/>
                </a:ext>
              </a:extLst>
            </p:cNvPr>
            <p:cNvSpPr/>
            <p:nvPr/>
          </p:nvSpPr>
          <p:spPr>
            <a:xfrm>
              <a:off x="7567860" y="3819846"/>
              <a:ext cx="52546" cy="26155"/>
            </a:xfrm>
            <a:custGeom>
              <a:avLst/>
              <a:gdLst/>
              <a:ahLst/>
              <a:cxnLst/>
              <a:rect l="l" t="t" r="r" b="b"/>
              <a:pathLst>
                <a:path w="2001" h="996" extrusionOk="0">
                  <a:moveTo>
                    <a:pt x="0" y="0"/>
                  </a:moveTo>
                  <a:lnTo>
                    <a:pt x="0" y="249"/>
                  </a:lnTo>
                  <a:cubicBezTo>
                    <a:pt x="0" y="660"/>
                    <a:pt x="335" y="995"/>
                    <a:pt x="747" y="995"/>
                  </a:cubicBezTo>
                  <a:lnTo>
                    <a:pt x="1254" y="995"/>
                  </a:lnTo>
                  <a:cubicBezTo>
                    <a:pt x="1665" y="995"/>
                    <a:pt x="2000" y="660"/>
                    <a:pt x="2000" y="249"/>
                  </a:cubicBezTo>
                  <a:lnTo>
                    <a:pt x="2000"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59;p90">
              <a:extLst>
                <a:ext uri="{FF2B5EF4-FFF2-40B4-BE49-F238E27FC236}">
                  <a16:creationId xmlns:a16="http://schemas.microsoft.com/office/drawing/2014/main" id="{136709F0-7EB0-8657-8D73-23F68B70E862}"/>
                </a:ext>
              </a:extLst>
            </p:cNvPr>
            <p:cNvSpPr/>
            <p:nvPr/>
          </p:nvSpPr>
          <p:spPr>
            <a:xfrm>
              <a:off x="7870428" y="3819846"/>
              <a:ext cx="52573" cy="26155"/>
            </a:xfrm>
            <a:custGeom>
              <a:avLst/>
              <a:gdLst/>
              <a:ahLst/>
              <a:cxnLst/>
              <a:rect l="l" t="t" r="r" b="b"/>
              <a:pathLst>
                <a:path w="2002" h="996" extrusionOk="0">
                  <a:moveTo>
                    <a:pt x="1" y="0"/>
                  </a:moveTo>
                  <a:lnTo>
                    <a:pt x="1" y="249"/>
                  </a:lnTo>
                  <a:cubicBezTo>
                    <a:pt x="1" y="660"/>
                    <a:pt x="336" y="995"/>
                    <a:pt x="747" y="995"/>
                  </a:cubicBezTo>
                  <a:lnTo>
                    <a:pt x="1255" y="995"/>
                  </a:lnTo>
                  <a:cubicBezTo>
                    <a:pt x="1666" y="995"/>
                    <a:pt x="2001" y="660"/>
                    <a:pt x="2001" y="249"/>
                  </a:cubicBezTo>
                  <a:lnTo>
                    <a:pt x="2001"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60;p90">
              <a:extLst>
                <a:ext uri="{FF2B5EF4-FFF2-40B4-BE49-F238E27FC236}">
                  <a16:creationId xmlns:a16="http://schemas.microsoft.com/office/drawing/2014/main" id="{0241EDA2-5F8E-8740-D40B-4B739F6A4276}"/>
                </a:ext>
              </a:extLst>
            </p:cNvPr>
            <p:cNvSpPr/>
            <p:nvPr/>
          </p:nvSpPr>
          <p:spPr>
            <a:xfrm>
              <a:off x="7580912" y="3793455"/>
              <a:ext cx="26418" cy="39469"/>
            </a:xfrm>
            <a:custGeom>
              <a:avLst/>
              <a:gdLst/>
              <a:ahLst/>
              <a:cxnLst/>
              <a:rect l="l" t="t" r="r" b="b"/>
              <a:pathLst>
                <a:path w="1006" h="1503" extrusionOk="0">
                  <a:moveTo>
                    <a:pt x="250" y="0"/>
                  </a:moveTo>
                  <a:cubicBezTo>
                    <a:pt x="116" y="0"/>
                    <a:pt x="1" y="105"/>
                    <a:pt x="1" y="249"/>
                  </a:cubicBezTo>
                  <a:lnTo>
                    <a:pt x="1" y="1254"/>
                  </a:lnTo>
                  <a:cubicBezTo>
                    <a:pt x="1" y="1388"/>
                    <a:pt x="116" y="1503"/>
                    <a:pt x="250" y="1503"/>
                  </a:cubicBezTo>
                  <a:lnTo>
                    <a:pt x="757" y="1503"/>
                  </a:lnTo>
                  <a:cubicBezTo>
                    <a:pt x="891" y="1503"/>
                    <a:pt x="1006" y="1388"/>
                    <a:pt x="1006" y="1254"/>
                  </a:cubicBezTo>
                  <a:lnTo>
                    <a:pt x="1006" y="249"/>
                  </a:lnTo>
                  <a:cubicBezTo>
                    <a:pt x="1006"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61;p90">
              <a:extLst>
                <a:ext uri="{FF2B5EF4-FFF2-40B4-BE49-F238E27FC236}">
                  <a16:creationId xmlns:a16="http://schemas.microsoft.com/office/drawing/2014/main" id="{B28BF5EB-825B-EF97-02B2-D19A35C6FDEF}"/>
                </a:ext>
              </a:extLst>
            </p:cNvPr>
            <p:cNvSpPr/>
            <p:nvPr/>
          </p:nvSpPr>
          <p:spPr>
            <a:xfrm>
              <a:off x="7580912" y="3793455"/>
              <a:ext cx="26418" cy="19616"/>
            </a:xfrm>
            <a:custGeom>
              <a:avLst/>
              <a:gdLst/>
              <a:ahLst/>
              <a:cxnLst/>
              <a:rect l="l" t="t" r="r" b="b"/>
              <a:pathLst>
                <a:path w="1006" h="747" extrusionOk="0">
                  <a:moveTo>
                    <a:pt x="250" y="0"/>
                  </a:moveTo>
                  <a:cubicBezTo>
                    <a:pt x="116" y="0"/>
                    <a:pt x="1" y="115"/>
                    <a:pt x="1" y="249"/>
                  </a:cubicBezTo>
                  <a:lnTo>
                    <a:pt x="1" y="498"/>
                  </a:lnTo>
                  <a:cubicBezTo>
                    <a:pt x="1" y="641"/>
                    <a:pt x="116" y="747"/>
                    <a:pt x="250" y="747"/>
                  </a:cubicBezTo>
                  <a:lnTo>
                    <a:pt x="757" y="747"/>
                  </a:lnTo>
                  <a:cubicBezTo>
                    <a:pt x="891" y="747"/>
                    <a:pt x="1006" y="641"/>
                    <a:pt x="1006" y="498"/>
                  </a:cubicBezTo>
                  <a:lnTo>
                    <a:pt x="1006" y="249"/>
                  </a:lnTo>
                  <a:cubicBezTo>
                    <a:pt x="1006"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62;p90">
              <a:extLst>
                <a:ext uri="{FF2B5EF4-FFF2-40B4-BE49-F238E27FC236}">
                  <a16:creationId xmlns:a16="http://schemas.microsoft.com/office/drawing/2014/main" id="{3EA315C4-973E-89A2-D0B7-564375904017}"/>
                </a:ext>
              </a:extLst>
            </p:cNvPr>
            <p:cNvSpPr/>
            <p:nvPr/>
          </p:nvSpPr>
          <p:spPr>
            <a:xfrm>
              <a:off x="7883506" y="3793455"/>
              <a:ext cx="26418" cy="39469"/>
            </a:xfrm>
            <a:custGeom>
              <a:avLst/>
              <a:gdLst/>
              <a:ahLst/>
              <a:cxnLst/>
              <a:rect l="l" t="t" r="r" b="b"/>
              <a:pathLst>
                <a:path w="1006" h="1503" extrusionOk="0">
                  <a:moveTo>
                    <a:pt x="249" y="0"/>
                  </a:moveTo>
                  <a:cubicBezTo>
                    <a:pt x="115" y="0"/>
                    <a:pt x="1" y="105"/>
                    <a:pt x="1" y="249"/>
                  </a:cubicBezTo>
                  <a:lnTo>
                    <a:pt x="1" y="1254"/>
                  </a:lnTo>
                  <a:cubicBezTo>
                    <a:pt x="1" y="1388"/>
                    <a:pt x="115" y="1503"/>
                    <a:pt x="249" y="1503"/>
                  </a:cubicBezTo>
                  <a:lnTo>
                    <a:pt x="757" y="1503"/>
                  </a:lnTo>
                  <a:cubicBezTo>
                    <a:pt x="891" y="1503"/>
                    <a:pt x="1005" y="1388"/>
                    <a:pt x="1005" y="1254"/>
                  </a:cubicBezTo>
                  <a:lnTo>
                    <a:pt x="1005" y="249"/>
                  </a:lnTo>
                  <a:cubicBezTo>
                    <a:pt x="1005"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63;p90">
              <a:extLst>
                <a:ext uri="{FF2B5EF4-FFF2-40B4-BE49-F238E27FC236}">
                  <a16:creationId xmlns:a16="http://schemas.microsoft.com/office/drawing/2014/main" id="{BF288E0C-F638-4DA3-5D18-FAD54B5FD635}"/>
                </a:ext>
              </a:extLst>
            </p:cNvPr>
            <p:cNvSpPr/>
            <p:nvPr/>
          </p:nvSpPr>
          <p:spPr>
            <a:xfrm>
              <a:off x="7883506" y="3793455"/>
              <a:ext cx="26418" cy="19616"/>
            </a:xfrm>
            <a:custGeom>
              <a:avLst/>
              <a:gdLst/>
              <a:ahLst/>
              <a:cxnLst/>
              <a:rect l="l" t="t" r="r" b="b"/>
              <a:pathLst>
                <a:path w="1006" h="747" extrusionOk="0">
                  <a:moveTo>
                    <a:pt x="249" y="0"/>
                  </a:moveTo>
                  <a:cubicBezTo>
                    <a:pt x="115" y="0"/>
                    <a:pt x="1" y="115"/>
                    <a:pt x="1" y="249"/>
                  </a:cubicBezTo>
                  <a:lnTo>
                    <a:pt x="1" y="498"/>
                  </a:lnTo>
                  <a:cubicBezTo>
                    <a:pt x="1" y="641"/>
                    <a:pt x="115" y="747"/>
                    <a:pt x="249" y="747"/>
                  </a:cubicBezTo>
                  <a:lnTo>
                    <a:pt x="757" y="747"/>
                  </a:lnTo>
                  <a:cubicBezTo>
                    <a:pt x="891" y="747"/>
                    <a:pt x="1005" y="641"/>
                    <a:pt x="1005" y="498"/>
                  </a:cubicBezTo>
                  <a:lnTo>
                    <a:pt x="1005" y="249"/>
                  </a:lnTo>
                  <a:cubicBezTo>
                    <a:pt x="1005"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64;p90">
              <a:extLst>
                <a:ext uri="{FF2B5EF4-FFF2-40B4-BE49-F238E27FC236}">
                  <a16:creationId xmlns:a16="http://schemas.microsoft.com/office/drawing/2014/main" id="{3D305F2A-F765-AB30-8BFC-AAA7E0781134}"/>
                </a:ext>
              </a:extLst>
            </p:cNvPr>
            <p:cNvSpPr/>
            <p:nvPr/>
          </p:nvSpPr>
          <p:spPr>
            <a:xfrm>
              <a:off x="7541469" y="3859289"/>
              <a:ext cx="407897" cy="13104"/>
            </a:xfrm>
            <a:custGeom>
              <a:avLst/>
              <a:gdLst/>
              <a:ahLst/>
              <a:cxnLst/>
              <a:rect l="l" t="t" r="r" b="b"/>
              <a:pathLst>
                <a:path w="15533" h="499" extrusionOk="0">
                  <a:moveTo>
                    <a:pt x="0" y="1"/>
                  </a:moveTo>
                  <a:lnTo>
                    <a:pt x="0" y="498"/>
                  </a:lnTo>
                  <a:lnTo>
                    <a:pt x="15533" y="498"/>
                  </a:lnTo>
                  <a:lnTo>
                    <a:pt x="1553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65;p90">
              <a:extLst>
                <a:ext uri="{FF2B5EF4-FFF2-40B4-BE49-F238E27FC236}">
                  <a16:creationId xmlns:a16="http://schemas.microsoft.com/office/drawing/2014/main" id="{474B3315-A911-511B-0F08-4F890A23412E}"/>
                </a:ext>
              </a:extLst>
            </p:cNvPr>
            <p:cNvSpPr/>
            <p:nvPr/>
          </p:nvSpPr>
          <p:spPr>
            <a:xfrm>
              <a:off x="7580912"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9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66;p90">
              <a:extLst>
                <a:ext uri="{FF2B5EF4-FFF2-40B4-BE49-F238E27FC236}">
                  <a16:creationId xmlns:a16="http://schemas.microsoft.com/office/drawing/2014/main" id="{15B2B473-EC7C-9E31-9BE3-1CF1D7533B48}"/>
                </a:ext>
              </a:extLst>
            </p:cNvPr>
            <p:cNvSpPr/>
            <p:nvPr/>
          </p:nvSpPr>
          <p:spPr>
            <a:xfrm>
              <a:off x="7580912"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9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67;p90">
              <a:extLst>
                <a:ext uri="{FF2B5EF4-FFF2-40B4-BE49-F238E27FC236}">
                  <a16:creationId xmlns:a16="http://schemas.microsoft.com/office/drawing/2014/main" id="{17CDE9C1-4C96-32E0-BCE4-30ED98ADC9AC}"/>
                </a:ext>
              </a:extLst>
            </p:cNvPr>
            <p:cNvSpPr/>
            <p:nvPr/>
          </p:nvSpPr>
          <p:spPr>
            <a:xfrm>
              <a:off x="7580912"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9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68;p90">
              <a:extLst>
                <a:ext uri="{FF2B5EF4-FFF2-40B4-BE49-F238E27FC236}">
                  <a16:creationId xmlns:a16="http://schemas.microsoft.com/office/drawing/2014/main" id="{650A9A93-380E-479B-7A23-CF4AF250369F}"/>
                </a:ext>
              </a:extLst>
            </p:cNvPr>
            <p:cNvSpPr/>
            <p:nvPr/>
          </p:nvSpPr>
          <p:spPr>
            <a:xfrm>
              <a:off x="7672900" y="4004060"/>
              <a:ext cx="52809" cy="26155"/>
            </a:xfrm>
            <a:custGeom>
              <a:avLst/>
              <a:gdLst/>
              <a:ahLst/>
              <a:cxnLst/>
              <a:rect l="l" t="t" r="r" b="b"/>
              <a:pathLst>
                <a:path w="2011" h="996" extrusionOk="0">
                  <a:moveTo>
                    <a:pt x="259" y="0"/>
                  </a:moveTo>
                  <a:cubicBezTo>
                    <a:pt x="115" y="0"/>
                    <a:pt x="1" y="105"/>
                    <a:pt x="1" y="249"/>
                  </a:cubicBezTo>
                  <a:lnTo>
                    <a:pt x="1" y="746"/>
                  </a:lnTo>
                  <a:cubicBezTo>
                    <a:pt x="1" y="880"/>
                    <a:pt x="115" y="995"/>
                    <a:pt x="259" y="995"/>
                  </a:cubicBezTo>
                  <a:lnTo>
                    <a:pt x="1752" y="995"/>
                  </a:lnTo>
                  <a:cubicBezTo>
                    <a:pt x="1896" y="995"/>
                    <a:pt x="2010" y="880"/>
                    <a:pt x="2010" y="746"/>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69;p90">
              <a:extLst>
                <a:ext uri="{FF2B5EF4-FFF2-40B4-BE49-F238E27FC236}">
                  <a16:creationId xmlns:a16="http://schemas.microsoft.com/office/drawing/2014/main" id="{35EB2E13-A07C-9F87-19B3-929E7504AA07}"/>
                </a:ext>
              </a:extLst>
            </p:cNvPr>
            <p:cNvSpPr/>
            <p:nvPr/>
          </p:nvSpPr>
          <p:spPr>
            <a:xfrm>
              <a:off x="7765126"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8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70;p90">
              <a:extLst>
                <a:ext uri="{FF2B5EF4-FFF2-40B4-BE49-F238E27FC236}">
                  <a16:creationId xmlns:a16="http://schemas.microsoft.com/office/drawing/2014/main" id="{33A4FFB5-BF8B-3A8C-302F-68D1B79211A3}"/>
                </a:ext>
              </a:extLst>
            </p:cNvPr>
            <p:cNvSpPr/>
            <p:nvPr/>
          </p:nvSpPr>
          <p:spPr>
            <a:xfrm>
              <a:off x="7672900" y="3951278"/>
              <a:ext cx="52809" cy="26418"/>
            </a:xfrm>
            <a:custGeom>
              <a:avLst/>
              <a:gdLst/>
              <a:ahLst/>
              <a:cxnLst/>
              <a:rect l="l" t="t" r="r" b="b"/>
              <a:pathLst>
                <a:path w="2011" h="1006" extrusionOk="0">
                  <a:moveTo>
                    <a:pt x="259" y="0"/>
                  </a:moveTo>
                  <a:cubicBezTo>
                    <a:pt x="115" y="0"/>
                    <a:pt x="1" y="115"/>
                    <a:pt x="1" y="249"/>
                  </a:cubicBezTo>
                  <a:lnTo>
                    <a:pt x="1" y="756"/>
                  </a:lnTo>
                  <a:cubicBezTo>
                    <a:pt x="1" y="890"/>
                    <a:pt x="115" y="1005"/>
                    <a:pt x="259" y="1005"/>
                  </a:cubicBezTo>
                  <a:lnTo>
                    <a:pt x="1752" y="1005"/>
                  </a:lnTo>
                  <a:cubicBezTo>
                    <a:pt x="1896" y="1005"/>
                    <a:pt x="2010" y="890"/>
                    <a:pt x="2010" y="756"/>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71;p90">
              <a:extLst>
                <a:ext uri="{FF2B5EF4-FFF2-40B4-BE49-F238E27FC236}">
                  <a16:creationId xmlns:a16="http://schemas.microsoft.com/office/drawing/2014/main" id="{E2CBF2FD-5144-7B5C-C150-F102A175EFD8}"/>
                </a:ext>
              </a:extLst>
            </p:cNvPr>
            <p:cNvSpPr/>
            <p:nvPr/>
          </p:nvSpPr>
          <p:spPr>
            <a:xfrm>
              <a:off x="7580912"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96" y="996"/>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72;p90">
              <a:extLst>
                <a:ext uri="{FF2B5EF4-FFF2-40B4-BE49-F238E27FC236}">
                  <a16:creationId xmlns:a16="http://schemas.microsoft.com/office/drawing/2014/main" id="{9262C460-44A9-AEEC-CEFE-064187D4F806}"/>
                </a:ext>
              </a:extLst>
            </p:cNvPr>
            <p:cNvSpPr/>
            <p:nvPr/>
          </p:nvSpPr>
          <p:spPr>
            <a:xfrm>
              <a:off x="7672900" y="3898758"/>
              <a:ext cx="52809" cy="26155"/>
            </a:xfrm>
            <a:custGeom>
              <a:avLst/>
              <a:gdLst/>
              <a:ahLst/>
              <a:cxnLst/>
              <a:rect l="l" t="t" r="r" b="b"/>
              <a:pathLst>
                <a:path w="2011" h="996" extrusionOk="0">
                  <a:moveTo>
                    <a:pt x="259" y="0"/>
                  </a:moveTo>
                  <a:cubicBezTo>
                    <a:pt x="115" y="0"/>
                    <a:pt x="1" y="105"/>
                    <a:pt x="1" y="249"/>
                  </a:cubicBezTo>
                  <a:lnTo>
                    <a:pt x="1" y="747"/>
                  </a:lnTo>
                  <a:cubicBezTo>
                    <a:pt x="1" y="890"/>
                    <a:pt x="115" y="995"/>
                    <a:pt x="259" y="995"/>
                  </a:cubicBezTo>
                  <a:lnTo>
                    <a:pt x="1752" y="995"/>
                  </a:lnTo>
                  <a:cubicBezTo>
                    <a:pt x="1896" y="995"/>
                    <a:pt x="2010" y="890"/>
                    <a:pt x="2010" y="747"/>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73;p90">
              <a:extLst>
                <a:ext uri="{FF2B5EF4-FFF2-40B4-BE49-F238E27FC236}">
                  <a16:creationId xmlns:a16="http://schemas.microsoft.com/office/drawing/2014/main" id="{DE431E60-E329-F492-4770-F0DE1FE18231}"/>
                </a:ext>
              </a:extLst>
            </p:cNvPr>
            <p:cNvSpPr/>
            <p:nvPr/>
          </p:nvSpPr>
          <p:spPr>
            <a:xfrm>
              <a:off x="7672900" y="4056580"/>
              <a:ext cx="52809" cy="26418"/>
            </a:xfrm>
            <a:custGeom>
              <a:avLst/>
              <a:gdLst/>
              <a:ahLst/>
              <a:cxnLst/>
              <a:rect l="l" t="t" r="r" b="b"/>
              <a:pathLst>
                <a:path w="2011" h="1006" extrusionOk="0">
                  <a:moveTo>
                    <a:pt x="259" y="0"/>
                  </a:moveTo>
                  <a:cubicBezTo>
                    <a:pt x="115" y="0"/>
                    <a:pt x="1" y="115"/>
                    <a:pt x="1" y="249"/>
                  </a:cubicBezTo>
                  <a:lnTo>
                    <a:pt x="1" y="747"/>
                  </a:lnTo>
                  <a:cubicBezTo>
                    <a:pt x="1" y="890"/>
                    <a:pt x="115" y="1005"/>
                    <a:pt x="259" y="1005"/>
                  </a:cubicBezTo>
                  <a:lnTo>
                    <a:pt x="1752" y="1005"/>
                  </a:lnTo>
                  <a:cubicBezTo>
                    <a:pt x="1896" y="1005"/>
                    <a:pt x="2010" y="890"/>
                    <a:pt x="2010" y="747"/>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74;p90">
              <a:extLst>
                <a:ext uri="{FF2B5EF4-FFF2-40B4-BE49-F238E27FC236}">
                  <a16:creationId xmlns:a16="http://schemas.microsoft.com/office/drawing/2014/main" id="{8C51B738-2F8C-0BA6-BC20-2D6192FE56C0}"/>
                </a:ext>
              </a:extLst>
            </p:cNvPr>
            <p:cNvSpPr/>
            <p:nvPr/>
          </p:nvSpPr>
          <p:spPr>
            <a:xfrm>
              <a:off x="7857114" y="4004060"/>
              <a:ext cx="52809" cy="26155"/>
            </a:xfrm>
            <a:custGeom>
              <a:avLst/>
              <a:gdLst/>
              <a:ahLst/>
              <a:cxnLst/>
              <a:rect l="l" t="t" r="r" b="b"/>
              <a:pathLst>
                <a:path w="2011" h="996" extrusionOk="0">
                  <a:moveTo>
                    <a:pt x="259" y="0"/>
                  </a:moveTo>
                  <a:cubicBezTo>
                    <a:pt x="116" y="0"/>
                    <a:pt x="1" y="105"/>
                    <a:pt x="1" y="249"/>
                  </a:cubicBezTo>
                  <a:lnTo>
                    <a:pt x="1" y="746"/>
                  </a:lnTo>
                  <a:cubicBezTo>
                    <a:pt x="1" y="880"/>
                    <a:pt x="116" y="995"/>
                    <a:pt x="259" y="995"/>
                  </a:cubicBezTo>
                  <a:lnTo>
                    <a:pt x="1762" y="995"/>
                  </a:lnTo>
                  <a:cubicBezTo>
                    <a:pt x="1896" y="995"/>
                    <a:pt x="2010" y="880"/>
                    <a:pt x="2010" y="746"/>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75;p90">
              <a:extLst>
                <a:ext uri="{FF2B5EF4-FFF2-40B4-BE49-F238E27FC236}">
                  <a16:creationId xmlns:a16="http://schemas.microsoft.com/office/drawing/2014/main" id="{08F1CAEF-6DE6-5FFF-A075-41D3BB4E95F0}"/>
                </a:ext>
              </a:extLst>
            </p:cNvPr>
            <p:cNvSpPr/>
            <p:nvPr/>
          </p:nvSpPr>
          <p:spPr>
            <a:xfrm>
              <a:off x="7857114" y="3898758"/>
              <a:ext cx="52809" cy="26155"/>
            </a:xfrm>
            <a:custGeom>
              <a:avLst/>
              <a:gdLst/>
              <a:ahLst/>
              <a:cxnLst/>
              <a:rect l="l" t="t" r="r" b="b"/>
              <a:pathLst>
                <a:path w="2011" h="996" extrusionOk="0">
                  <a:moveTo>
                    <a:pt x="259" y="0"/>
                  </a:moveTo>
                  <a:cubicBezTo>
                    <a:pt x="116" y="0"/>
                    <a:pt x="1" y="105"/>
                    <a:pt x="1" y="249"/>
                  </a:cubicBezTo>
                  <a:lnTo>
                    <a:pt x="1" y="747"/>
                  </a:lnTo>
                  <a:cubicBezTo>
                    <a:pt x="1" y="890"/>
                    <a:pt x="116" y="995"/>
                    <a:pt x="259" y="995"/>
                  </a:cubicBezTo>
                  <a:lnTo>
                    <a:pt x="1762" y="995"/>
                  </a:lnTo>
                  <a:cubicBezTo>
                    <a:pt x="1896" y="995"/>
                    <a:pt x="2010" y="890"/>
                    <a:pt x="2010" y="747"/>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76;p90">
              <a:extLst>
                <a:ext uri="{FF2B5EF4-FFF2-40B4-BE49-F238E27FC236}">
                  <a16:creationId xmlns:a16="http://schemas.microsoft.com/office/drawing/2014/main" id="{8EE78E4E-4187-588F-37D5-DADF4A80575B}"/>
                </a:ext>
              </a:extLst>
            </p:cNvPr>
            <p:cNvSpPr/>
            <p:nvPr/>
          </p:nvSpPr>
          <p:spPr>
            <a:xfrm>
              <a:off x="7857114" y="4056580"/>
              <a:ext cx="52809" cy="26418"/>
            </a:xfrm>
            <a:custGeom>
              <a:avLst/>
              <a:gdLst/>
              <a:ahLst/>
              <a:cxnLst/>
              <a:rect l="l" t="t" r="r" b="b"/>
              <a:pathLst>
                <a:path w="2011" h="1006" extrusionOk="0">
                  <a:moveTo>
                    <a:pt x="259" y="0"/>
                  </a:moveTo>
                  <a:cubicBezTo>
                    <a:pt x="116" y="0"/>
                    <a:pt x="1" y="115"/>
                    <a:pt x="1" y="249"/>
                  </a:cubicBezTo>
                  <a:lnTo>
                    <a:pt x="1" y="747"/>
                  </a:lnTo>
                  <a:cubicBezTo>
                    <a:pt x="1" y="890"/>
                    <a:pt x="116" y="1005"/>
                    <a:pt x="259" y="1005"/>
                  </a:cubicBezTo>
                  <a:lnTo>
                    <a:pt x="1762" y="1005"/>
                  </a:lnTo>
                  <a:cubicBezTo>
                    <a:pt x="1896" y="1005"/>
                    <a:pt x="2010" y="890"/>
                    <a:pt x="2010" y="747"/>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7;p90">
              <a:extLst>
                <a:ext uri="{FF2B5EF4-FFF2-40B4-BE49-F238E27FC236}">
                  <a16:creationId xmlns:a16="http://schemas.microsoft.com/office/drawing/2014/main" id="{CD32237E-9C3E-25D9-4105-D982E75354D6}"/>
                </a:ext>
              </a:extLst>
            </p:cNvPr>
            <p:cNvSpPr/>
            <p:nvPr/>
          </p:nvSpPr>
          <p:spPr>
            <a:xfrm>
              <a:off x="7765126"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8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78;p90">
              <a:extLst>
                <a:ext uri="{FF2B5EF4-FFF2-40B4-BE49-F238E27FC236}">
                  <a16:creationId xmlns:a16="http://schemas.microsoft.com/office/drawing/2014/main" id="{C252C382-95B2-8DDC-C70B-8B88F3B9AB18}"/>
                </a:ext>
              </a:extLst>
            </p:cNvPr>
            <p:cNvSpPr/>
            <p:nvPr/>
          </p:nvSpPr>
          <p:spPr>
            <a:xfrm>
              <a:off x="7765126"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8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79;p90">
              <a:extLst>
                <a:ext uri="{FF2B5EF4-FFF2-40B4-BE49-F238E27FC236}">
                  <a16:creationId xmlns:a16="http://schemas.microsoft.com/office/drawing/2014/main" id="{B8DE3E29-BB8B-E96F-B23A-B3E53314C64B}"/>
                </a:ext>
              </a:extLst>
            </p:cNvPr>
            <p:cNvSpPr/>
            <p:nvPr/>
          </p:nvSpPr>
          <p:spPr>
            <a:xfrm>
              <a:off x="7857114" y="3951278"/>
              <a:ext cx="52809" cy="26418"/>
            </a:xfrm>
            <a:custGeom>
              <a:avLst/>
              <a:gdLst/>
              <a:ahLst/>
              <a:cxnLst/>
              <a:rect l="l" t="t" r="r" b="b"/>
              <a:pathLst>
                <a:path w="2011" h="1006" extrusionOk="0">
                  <a:moveTo>
                    <a:pt x="259" y="0"/>
                  </a:moveTo>
                  <a:cubicBezTo>
                    <a:pt x="116" y="0"/>
                    <a:pt x="1" y="115"/>
                    <a:pt x="1" y="249"/>
                  </a:cubicBezTo>
                  <a:lnTo>
                    <a:pt x="1" y="756"/>
                  </a:lnTo>
                  <a:cubicBezTo>
                    <a:pt x="1" y="890"/>
                    <a:pt x="116" y="1005"/>
                    <a:pt x="259" y="1005"/>
                  </a:cubicBezTo>
                  <a:lnTo>
                    <a:pt x="1762" y="1005"/>
                  </a:lnTo>
                  <a:cubicBezTo>
                    <a:pt x="1896" y="1005"/>
                    <a:pt x="2010" y="890"/>
                    <a:pt x="2010" y="756"/>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80;p90">
              <a:extLst>
                <a:ext uri="{FF2B5EF4-FFF2-40B4-BE49-F238E27FC236}">
                  <a16:creationId xmlns:a16="http://schemas.microsoft.com/office/drawing/2014/main" id="{B5AFA52D-AB0F-A7D2-222B-7B9833E36AD1}"/>
                </a:ext>
              </a:extLst>
            </p:cNvPr>
            <p:cNvSpPr/>
            <p:nvPr/>
          </p:nvSpPr>
          <p:spPr>
            <a:xfrm>
              <a:off x="7765126"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86" y="1005"/>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781;p90">
              <a:extLst>
                <a:ext uri="{FF2B5EF4-FFF2-40B4-BE49-F238E27FC236}">
                  <a16:creationId xmlns:a16="http://schemas.microsoft.com/office/drawing/2014/main" id="{4ED58E7E-FE8F-45FB-6731-C52F65B3F931}"/>
                </a:ext>
              </a:extLst>
            </p:cNvPr>
            <p:cNvSpPr/>
            <p:nvPr/>
          </p:nvSpPr>
          <p:spPr>
            <a:xfrm>
              <a:off x="7854305" y="3944450"/>
              <a:ext cx="58691" cy="39758"/>
            </a:xfrm>
            <a:custGeom>
              <a:avLst/>
              <a:gdLst/>
              <a:ahLst/>
              <a:cxnLst/>
              <a:rect l="l" t="t" r="r" b="b"/>
              <a:pathLst>
                <a:path w="2235" h="1514" extrusionOk="0">
                  <a:moveTo>
                    <a:pt x="1867" y="0"/>
                  </a:moveTo>
                  <a:cubicBezTo>
                    <a:pt x="1809" y="0"/>
                    <a:pt x="1749" y="23"/>
                    <a:pt x="1696" y="78"/>
                  </a:cubicBezTo>
                  <a:lnTo>
                    <a:pt x="864" y="901"/>
                  </a:lnTo>
                  <a:lnTo>
                    <a:pt x="538" y="576"/>
                  </a:lnTo>
                  <a:cubicBezTo>
                    <a:pt x="483" y="521"/>
                    <a:pt x="422" y="498"/>
                    <a:pt x="363" y="498"/>
                  </a:cubicBezTo>
                  <a:cubicBezTo>
                    <a:pt x="167" y="498"/>
                    <a:pt x="0" y="756"/>
                    <a:pt x="184" y="940"/>
                  </a:cubicBezTo>
                  <a:lnTo>
                    <a:pt x="682" y="1437"/>
                  </a:lnTo>
                  <a:cubicBezTo>
                    <a:pt x="730" y="1485"/>
                    <a:pt x="797" y="1514"/>
                    <a:pt x="864" y="1514"/>
                  </a:cubicBezTo>
                  <a:cubicBezTo>
                    <a:pt x="931" y="1514"/>
                    <a:pt x="998" y="1485"/>
                    <a:pt x="1046" y="1437"/>
                  </a:cubicBezTo>
                  <a:lnTo>
                    <a:pt x="2050" y="442"/>
                  </a:lnTo>
                  <a:cubicBezTo>
                    <a:pt x="2235" y="258"/>
                    <a:pt x="2062" y="0"/>
                    <a:pt x="1867"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782;p90">
              <a:extLst>
                <a:ext uri="{FF2B5EF4-FFF2-40B4-BE49-F238E27FC236}">
                  <a16:creationId xmlns:a16="http://schemas.microsoft.com/office/drawing/2014/main" id="{933A88E2-E3D5-0926-A0FF-B7E1EA0840CC}"/>
                </a:ext>
              </a:extLst>
            </p:cNvPr>
            <p:cNvSpPr/>
            <p:nvPr/>
          </p:nvSpPr>
          <p:spPr>
            <a:xfrm>
              <a:off x="7670091" y="3944450"/>
              <a:ext cx="58691" cy="39758"/>
            </a:xfrm>
            <a:custGeom>
              <a:avLst/>
              <a:gdLst/>
              <a:ahLst/>
              <a:cxnLst/>
              <a:rect l="l" t="t" r="r" b="b"/>
              <a:pathLst>
                <a:path w="2235" h="1514" extrusionOk="0">
                  <a:moveTo>
                    <a:pt x="1871" y="0"/>
                  </a:moveTo>
                  <a:cubicBezTo>
                    <a:pt x="1813" y="0"/>
                    <a:pt x="1751" y="23"/>
                    <a:pt x="1696" y="78"/>
                  </a:cubicBezTo>
                  <a:lnTo>
                    <a:pt x="864" y="901"/>
                  </a:lnTo>
                  <a:lnTo>
                    <a:pt x="548" y="576"/>
                  </a:lnTo>
                  <a:cubicBezTo>
                    <a:pt x="493" y="521"/>
                    <a:pt x="431" y="498"/>
                    <a:pt x="372" y="498"/>
                  </a:cubicBezTo>
                  <a:cubicBezTo>
                    <a:pt x="173" y="498"/>
                    <a:pt x="0" y="756"/>
                    <a:pt x="184" y="940"/>
                  </a:cubicBezTo>
                  <a:lnTo>
                    <a:pt x="682" y="1437"/>
                  </a:lnTo>
                  <a:cubicBezTo>
                    <a:pt x="730" y="1485"/>
                    <a:pt x="797" y="1514"/>
                    <a:pt x="864" y="1514"/>
                  </a:cubicBezTo>
                  <a:cubicBezTo>
                    <a:pt x="931" y="1514"/>
                    <a:pt x="998" y="1485"/>
                    <a:pt x="1046" y="1437"/>
                  </a:cubicBezTo>
                  <a:lnTo>
                    <a:pt x="2050" y="442"/>
                  </a:lnTo>
                  <a:cubicBezTo>
                    <a:pt x="2235" y="258"/>
                    <a:pt x="2067" y="0"/>
                    <a:pt x="1871"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783;p90">
              <a:extLst>
                <a:ext uri="{FF2B5EF4-FFF2-40B4-BE49-F238E27FC236}">
                  <a16:creationId xmlns:a16="http://schemas.microsoft.com/office/drawing/2014/main" id="{4C108F3C-6192-D59D-0FEE-4B4C19A4FD1A}"/>
                </a:ext>
              </a:extLst>
            </p:cNvPr>
            <p:cNvSpPr/>
            <p:nvPr/>
          </p:nvSpPr>
          <p:spPr>
            <a:xfrm>
              <a:off x="7762342" y="3996970"/>
              <a:ext cx="58665" cy="39810"/>
            </a:xfrm>
            <a:custGeom>
              <a:avLst/>
              <a:gdLst/>
              <a:ahLst/>
              <a:cxnLst/>
              <a:rect l="l" t="t" r="r" b="b"/>
              <a:pathLst>
                <a:path w="2234" h="1516" extrusionOk="0">
                  <a:moveTo>
                    <a:pt x="1862" y="0"/>
                  </a:moveTo>
                  <a:cubicBezTo>
                    <a:pt x="1803" y="0"/>
                    <a:pt x="1741" y="23"/>
                    <a:pt x="1686" y="79"/>
                  </a:cubicBezTo>
                  <a:lnTo>
                    <a:pt x="863" y="911"/>
                  </a:lnTo>
                  <a:lnTo>
                    <a:pt x="538" y="586"/>
                  </a:lnTo>
                  <a:cubicBezTo>
                    <a:pt x="482" y="530"/>
                    <a:pt x="419" y="506"/>
                    <a:pt x="360" y="506"/>
                  </a:cubicBezTo>
                  <a:cubicBezTo>
                    <a:pt x="165" y="506"/>
                    <a:pt x="0" y="757"/>
                    <a:pt x="184" y="940"/>
                  </a:cubicBezTo>
                  <a:lnTo>
                    <a:pt x="681" y="1447"/>
                  </a:lnTo>
                  <a:cubicBezTo>
                    <a:pt x="729" y="1495"/>
                    <a:pt x="786" y="1514"/>
                    <a:pt x="853" y="1514"/>
                  </a:cubicBezTo>
                  <a:cubicBezTo>
                    <a:pt x="863" y="1515"/>
                    <a:pt x="873" y="1516"/>
                    <a:pt x="883" y="1516"/>
                  </a:cubicBezTo>
                  <a:cubicBezTo>
                    <a:pt x="947" y="1516"/>
                    <a:pt x="1003" y="1489"/>
                    <a:pt x="1045" y="1447"/>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784;p90">
              <a:extLst>
                <a:ext uri="{FF2B5EF4-FFF2-40B4-BE49-F238E27FC236}">
                  <a16:creationId xmlns:a16="http://schemas.microsoft.com/office/drawing/2014/main" id="{4356D532-7C85-B4F2-EA68-A1CA23A998D6}"/>
                </a:ext>
              </a:extLst>
            </p:cNvPr>
            <p:cNvSpPr/>
            <p:nvPr/>
          </p:nvSpPr>
          <p:spPr>
            <a:xfrm>
              <a:off x="7578102" y="4049700"/>
              <a:ext cx="58665" cy="39810"/>
            </a:xfrm>
            <a:custGeom>
              <a:avLst/>
              <a:gdLst/>
              <a:ahLst/>
              <a:cxnLst/>
              <a:rect l="l" t="t" r="r" b="b"/>
              <a:pathLst>
                <a:path w="2234" h="1516" extrusionOk="0">
                  <a:moveTo>
                    <a:pt x="1866" y="1"/>
                  </a:moveTo>
                  <a:cubicBezTo>
                    <a:pt x="1806" y="1"/>
                    <a:pt x="1743" y="24"/>
                    <a:pt x="1687" y="80"/>
                  </a:cubicBezTo>
                  <a:lnTo>
                    <a:pt x="864" y="903"/>
                  </a:lnTo>
                  <a:lnTo>
                    <a:pt x="539" y="578"/>
                  </a:lnTo>
                  <a:cubicBezTo>
                    <a:pt x="483" y="523"/>
                    <a:pt x="422" y="500"/>
                    <a:pt x="364" y="500"/>
                  </a:cubicBezTo>
                  <a:cubicBezTo>
                    <a:pt x="168" y="500"/>
                    <a:pt x="0" y="758"/>
                    <a:pt x="184" y="942"/>
                  </a:cubicBezTo>
                  <a:lnTo>
                    <a:pt x="682" y="1439"/>
                  </a:lnTo>
                  <a:cubicBezTo>
                    <a:pt x="730" y="1487"/>
                    <a:pt x="797" y="1516"/>
                    <a:pt x="864" y="1516"/>
                  </a:cubicBezTo>
                  <a:cubicBezTo>
                    <a:pt x="931" y="1516"/>
                    <a:pt x="998" y="1487"/>
                    <a:pt x="1046" y="1439"/>
                  </a:cubicBezTo>
                  <a:lnTo>
                    <a:pt x="2051" y="434"/>
                  </a:lnTo>
                  <a:cubicBezTo>
                    <a:pt x="2234" y="251"/>
                    <a:pt x="2064" y="1"/>
                    <a:pt x="186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785;p90">
              <a:extLst>
                <a:ext uri="{FF2B5EF4-FFF2-40B4-BE49-F238E27FC236}">
                  <a16:creationId xmlns:a16="http://schemas.microsoft.com/office/drawing/2014/main" id="{9A1E66F0-52CB-9E33-A368-89A4CC844828}"/>
                </a:ext>
              </a:extLst>
            </p:cNvPr>
            <p:cNvSpPr/>
            <p:nvPr/>
          </p:nvSpPr>
          <p:spPr>
            <a:xfrm>
              <a:off x="7762342" y="3891667"/>
              <a:ext cx="58665" cy="39784"/>
            </a:xfrm>
            <a:custGeom>
              <a:avLst/>
              <a:gdLst/>
              <a:ahLst/>
              <a:cxnLst/>
              <a:rect l="l" t="t" r="r" b="b"/>
              <a:pathLst>
                <a:path w="2234" h="1515" extrusionOk="0">
                  <a:moveTo>
                    <a:pt x="1862" y="0"/>
                  </a:moveTo>
                  <a:cubicBezTo>
                    <a:pt x="1803" y="0"/>
                    <a:pt x="1741" y="24"/>
                    <a:pt x="1686" y="79"/>
                  </a:cubicBezTo>
                  <a:lnTo>
                    <a:pt x="863" y="902"/>
                  </a:lnTo>
                  <a:lnTo>
                    <a:pt x="538" y="586"/>
                  </a:lnTo>
                  <a:cubicBezTo>
                    <a:pt x="482" y="530"/>
                    <a:pt x="419" y="506"/>
                    <a:pt x="360" y="506"/>
                  </a:cubicBezTo>
                  <a:cubicBezTo>
                    <a:pt x="165" y="506"/>
                    <a:pt x="0" y="757"/>
                    <a:pt x="184" y="940"/>
                  </a:cubicBezTo>
                  <a:lnTo>
                    <a:pt x="681" y="1438"/>
                  </a:lnTo>
                  <a:cubicBezTo>
                    <a:pt x="729" y="1485"/>
                    <a:pt x="786" y="1514"/>
                    <a:pt x="853" y="1514"/>
                  </a:cubicBezTo>
                  <a:cubicBezTo>
                    <a:pt x="930" y="1514"/>
                    <a:pt x="997" y="1495"/>
                    <a:pt x="1045" y="1438"/>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804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951CC777-122A-E654-E05C-22B081BF1D38}"/>
              </a:ext>
            </a:extLst>
          </p:cNvPr>
          <p:cNvGraphicFramePr>
            <a:graphicFrameLocks noGrp="1"/>
          </p:cNvGraphicFramePr>
          <p:nvPr>
            <p:extLst>
              <p:ext uri="{D42A27DB-BD31-4B8C-83A1-F6EECF244321}">
                <p14:modId xmlns:p14="http://schemas.microsoft.com/office/powerpoint/2010/main" val="790105863"/>
              </p:ext>
            </p:extLst>
          </p:nvPr>
        </p:nvGraphicFramePr>
        <p:xfrm>
          <a:off x="1161826" y="333487"/>
          <a:ext cx="6465345" cy="4582758"/>
        </p:xfrm>
        <a:graphic>
          <a:graphicData uri="http://schemas.openxmlformats.org/drawingml/2006/table">
            <a:tbl>
              <a:tblPr firstRow="1" firstCol="1" bandRow="1">
                <a:tableStyleId>{F319F32A-F3B3-4E30-8B66-C8F1DCFF4600}</a:tableStyleId>
              </a:tblPr>
              <a:tblGrid>
                <a:gridCol w="1680290">
                  <a:extLst>
                    <a:ext uri="{9D8B030D-6E8A-4147-A177-3AD203B41FA5}">
                      <a16:colId xmlns:a16="http://schemas.microsoft.com/office/drawing/2014/main" val="1793091396"/>
                    </a:ext>
                  </a:extLst>
                </a:gridCol>
                <a:gridCol w="1488943">
                  <a:extLst>
                    <a:ext uri="{9D8B030D-6E8A-4147-A177-3AD203B41FA5}">
                      <a16:colId xmlns:a16="http://schemas.microsoft.com/office/drawing/2014/main" val="2286432125"/>
                    </a:ext>
                  </a:extLst>
                </a:gridCol>
                <a:gridCol w="1390183">
                  <a:extLst>
                    <a:ext uri="{9D8B030D-6E8A-4147-A177-3AD203B41FA5}">
                      <a16:colId xmlns:a16="http://schemas.microsoft.com/office/drawing/2014/main" val="3919233818"/>
                    </a:ext>
                  </a:extLst>
                </a:gridCol>
                <a:gridCol w="1905929">
                  <a:extLst>
                    <a:ext uri="{9D8B030D-6E8A-4147-A177-3AD203B41FA5}">
                      <a16:colId xmlns:a16="http://schemas.microsoft.com/office/drawing/2014/main" val="2424183794"/>
                    </a:ext>
                  </a:extLst>
                </a:gridCol>
              </a:tblGrid>
              <a:tr h="557968">
                <a:tc>
                  <a:txBody>
                    <a:bodyPr/>
                    <a:lstStyle/>
                    <a:p>
                      <a:pPr algn="ctr">
                        <a:lnSpc>
                          <a:spcPct val="107000"/>
                        </a:lnSpc>
                        <a:spcAft>
                          <a:spcPts val="800"/>
                        </a:spcAft>
                      </a:pPr>
                      <a:r>
                        <a:rPr lang="fr-FR" sz="1200" b="1" kern="0" dirty="0">
                          <a:effectLst/>
                        </a:rPr>
                        <a:t>Nom de la Table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Nom de la Colonne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Type de Données</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Description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extLst>
                  <a:ext uri="{0D108BD9-81ED-4DB2-BD59-A6C34878D82A}">
                    <a16:rowId xmlns:a16="http://schemas.microsoft.com/office/drawing/2014/main" val="69137807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1814052172"/>
                  </a:ext>
                </a:extLst>
              </a:tr>
              <a:tr h="452866">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035946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Email</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Adresse e-mail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1654979"/>
                  </a:ext>
                </a:extLst>
              </a:tr>
              <a:tr h="443593">
                <a:tc>
                  <a:txBody>
                    <a:bodyPr/>
                    <a:lstStyle/>
                    <a:p>
                      <a:pPr algn="l">
                        <a:lnSpc>
                          <a:spcPct val="107000"/>
                        </a:lnSpc>
                        <a:spcAft>
                          <a:spcPts val="800"/>
                        </a:spcAft>
                      </a:pPr>
                      <a:r>
                        <a:rPr lang="fr-FR" sz="1200" b="1" kern="0">
                          <a:effectLst/>
                        </a:rPr>
                        <a:t>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Mot de passe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Mot de passe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561744266"/>
                  </a:ext>
                </a:extLst>
              </a:tr>
              <a:tr h="443593">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Entier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du rôle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104055445"/>
                  </a:ext>
                </a:extLst>
              </a:tr>
              <a:tr h="462139">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08455683"/>
                  </a:ext>
                </a:extLst>
              </a:tr>
              <a:tr h="462139">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unique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041071901"/>
                  </a:ext>
                </a:extLst>
              </a:tr>
              <a:tr h="411135">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2811793397"/>
                  </a:ext>
                </a:extLst>
              </a:tr>
              <a:tr h="462139">
                <a:tc>
                  <a:txBody>
                    <a:bodyPr/>
                    <a:lstStyle/>
                    <a:p>
                      <a:pPr algn="l">
                        <a:lnSpc>
                          <a:spcPct val="107000"/>
                        </a:lnSpc>
                        <a:spcAft>
                          <a:spcPts val="800"/>
                        </a:spcAft>
                      </a:pPr>
                      <a:r>
                        <a:rPr lang="fr-FR" sz="1200" b="1" kern="0">
                          <a:effectLst/>
                        </a:rPr>
                        <a:t>Utilisateur_Role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Utilisateur 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de l'utilisateur lié au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751700229"/>
                  </a:ext>
                </a:extLst>
              </a:tr>
            </a:tbl>
          </a:graphicData>
        </a:graphic>
      </p:graphicFrame>
    </p:spTree>
    <p:extLst>
      <p:ext uri="{BB962C8B-B14F-4D97-AF65-F5344CB8AC3E}">
        <p14:creationId xmlns:p14="http://schemas.microsoft.com/office/powerpoint/2010/main" val="163838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FECC1742-F330-7DC1-AF28-BB94B18CF5AF}"/>
              </a:ext>
            </a:extLst>
          </p:cNvPr>
          <p:cNvGraphicFramePr>
            <a:graphicFrameLocks noGrp="1"/>
          </p:cNvGraphicFramePr>
          <p:nvPr>
            <p:extLst>
              <p:ext uri="{D42A27DB-BD31-4B8C-83A1-F6EECF244321}">
                <p14:modId xmlns:p14="http://schemas.microsoft.com/office/powerpoint/2010/main" val="2721884838"/>
              </p:ext>
            </p:extLst>
          </p:nvPr>
        </p:nvGraphicFramePr>
        <p:xfrm>
          <a:off x="1258645" y="290456"/>
          <a:ext cx="6368527" cy="4647302"/>
        </p:xfrm>
        <a:graphic>
          <a:graphicData uri="http://schemas.openxmlformats.org/drawingml/2006/table">
            <a:tbl>
              <a:tblPr firstRow="1" firstCol="1" bandRow="1">
                <a:tableStyleId>{F319F32A-F3B3-4E30-8B66-C8F1DCFF4600}</a:tableStyleId>
              </a:tblPr>
              <a:tblGrid>
                <a:gridCol w="1655128">
                  <a:extLst>
                    <a:ext uri="{9D8B030D-6E8A-4147-A177-3AD203B41FA5}">
                      <a16:colId xmlns:a16="http://schemas.microsoft.com/office/drawing/2014/main" val="3391803560"/>
                    </a:ext>
                  </a:extLst>
                </a:gridCol>
                <a:gridCol w="1466646">
                  <a:extLst>
                    <a:ext uri="{9D8B030D-6E8A-4147-A177-3AD203B41FA5}">
                      <a16:colId xmlns:a16="http://schemas.microsoft.com/office/drawing/2014/main" val="33584279"/>
                    </a:ext>
                  </a:extLst>
                </a:gridCol>
                <a:gridCol w="1369365">
                  <a:extLst>
                    <a:ext uri="{9D8B030D-6E8A-4147-A177-3AD203B41FA5}">
                      <a16:colId xmlns:a16="http://schemas.microsoft.com/office/drawing/2014/main" val="2306234133"/>
                    </a:ext>
                  </a:extLst>
                </a:gridCol>
                <a:gridCol w="1877388">
                  <a:extLst>
                    <a:ext uri="{9D8B030D-6E8A-4147-A177-3AD203B41FA5}">
                      <a16:colId xmlns:a16="http://schemas.microsoft.com/office/drawing/2014/main" val="2215100606"/>
                    </a:ext>
                  </a:extLst>
                </a:gridCol>
              </a:tblGrid>
              <a:tr h="399382">
                <a:tc>
                  <a:txBody>
                    <a:bodyPr/>
                    <a:lstStyle/>
                    <a:p>
                      <a:pPr algn="l">
                        <a:lnSpc>
                          <a:spcPct val="107000"/>
                        </a:lnSpc>
                        <a:spcAft>
                          <a:spcPts val="800"/>
                        </a:spcAft>
                      </a:pPr>
                      <a:r>
                        <a:rPr lang="fr-FR" sz="1200" b="1" kern="0" dirty="0" err="1">
                          <a:effectLst/>
                        </a:rPr>
                        <a:t>Utilisateur_Role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696128316"/>
                  </a:ext>
                </a:extLst>
              </a:tr>
              <a:tr h="410634">
                <a:tc>
                  <a:txBody>
                    <a:bodyPr/>
                    <a:lstStyle/>
                    <a:p>
                      <a:pPr algn="l">
                        <a:lnSpc>
                          <a:spcPct val="107000"/>
                        </a:lnSpc>
                        <a:spcAft>
                          <a:spcPts val="800"/>
                        </a:spcAft>
                      </a:pPr>
                      <a:r>
                        <a:rPr lang="fr-FR" sz="1200" b="1" kern="0">
                          <a:effectLst/>
                        </a:rPr>
                        <a:t>Role_Permission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la 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3807897"/>
                  </a:ext>
                </a:extLst>
              </a:tr>
              <a:tr h="399382">
                <a:tc>
                  <a:txBody>
                    <a:bodyPr/>
                    <a:lstStyle/>
                    <a:p>
                      <a:pPr algn="l">
                        <a:lnSpc>
                          <a:spcPct val="107000"/>
                        </a:lnSpc>
                        <a:spcAft>
                          <a:spcPts val="800"/>
                        </a:spcAft>
                      </a:pPr>
                      <a:r>
                        <a:rPr lang="fr-FR" sz="1200" b="1" kern="0" dirty="0" err="1">
                          <a:effectLst/>
                        </a:rPr>
                        <a:t>Role_Permission</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Permission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la permission liée au rôle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009670368"/>
                  </a:ext>
                </a:extLst>
              </a:tr>
              <a:tr h="458500">
                <a:tc>
                  <a:txBody>
                    <a:bodyPr/>
                    <a:lstStyle/>
                    <a:p>
                      <a:pPr algn="l">
                        <a:lnSpc>
                          <a:spcPct val="107000"/>
                        </a:lnSpc>
                        <a:spcAft>
                          <a:spcPts val="800"/>
                        </a:spcAft>
                      </a:pPr>
                      <a:r>
                        <a:rPr lang="fr-FR" sz="1200" b="1" kern="0" dirty="0">
                          <a:effectLst/>
                        </a:rPr>
                        <a:t>Equipe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unique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657028769"/>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524958957"/>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chef d’equipe liée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68199536"/>
                  </a:ext>
                </a:extLst>
              </a:tr>
              <a:tr h="515601">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l'utilisateur lié à l'équipe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182069647"/>
                  </a:ext>
                </a:extLst>
              </a:tr>
              <a:tr h="515601">
                <a:tc>
                  <a:txBody>
                    <a:bodyPr/>
                    <a:lstStyle/>
                    <a:p>
                      <a:pPr algn="l">
                        <a:lnSpc>
                          <a:spcPct val="107000"/>
                        </a:lnSpc>
                        <a:spcAft>
                          <a:spcPts val="800"/>
                        </a:spcAft>
                      </a:pPr>
                      <a:r>
                        <a:rPr lang="fr-FR" sz="1200" b="1" kern="0">
                          <a:effectLst/>
                        </a:rPr>
                        <a:t>Equipes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Active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boolean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Etat d’equipe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579503271"/>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d’équipe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741487220"/>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dirty="0">
                          <a:effectLst/>
                        </a:rPr>
                        <a:t>Identifiant de l’utilisateur lié à l'équipe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4590522"/>
                  </a:ext>
                </a:extLst>
              </a:tr>
            </a:tbl>
          </a:graphicData>
        </a:graphic>
      </p:graphicFrame>
    </p:spTree>
    <p:extLst>
      <p:ext uri="{BB962C8B-B14F-4D97-AF65-F5344CB8AC3E}">
        <p14:creationId xmlns:p14="http://schemas.microsoft.com/office/powerpoint/2010/main" val="393283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cas d'utilisation</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06510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6" name="Picture 4">
            <a:extLst>
              <a:ext uri="{FF2B5EF4-FFF2-40B4-BE49-F238E27FC236}">
                <a16:creationId xmlns:a16="http://schemas.microsoft.com/office/drawing/2014/main" id="{4C4666F9-AF49-4014-D6E7-3407E3A4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00" y="182880"/>
            <a:ext cx="7422776" cy="4830184"/>
          </a:xfrm>
          <a:prstGeom prst="rect">
            <a:avLst/>
          </a:prstGeom>
        </p:spPr>
      </p:pic>
    </p:spTree>
    <p:extLst>
      <p:ext uri="{BB962C8B-B14F-4D97-AF65-F5344CB8AC3E}">
        <p14:creationId xmlns:p14="http://schemas.microsoft.com/office/powerpoint/2010/main" val="288031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9FC7CC68-69B7-550F-EA57-AAD9A82C7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7" y="182880"/>
            <a:ext cx="7444291" cy="4797911"/>
          </a:xfrm>
          <a:prstGeom prst="rect">
            <a:avLst/>
          </a:prstGeom>
        </p:spPr>
      </p:pic>
    </p:spTree>
    <p:extLst>
      <p:ext uri="{BB962C8B-B14F-4D97-AF65-F5344CB8AC3E}">
        <p14:creationId xmlns:p14="http://schemas.microsoft.com/office/powerpoint/2010/main" val="85617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 diagramme de classes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1968008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6">
            <a:extLst>
              <a:ext uri="{FF2B5EF4-FFF2-40B4-BE49-F238E27FC236}">
                <a16:creationId xmlns:a16="http://schemas.microsoft.com/office/drawing/2014/main" id="{32FCA7D7-5DBE-99DF-CF23-F7E024C3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05" y="247426"/>
            <a:ext cx="6981713" cy="4625788"/>
          </a:xfrm>
          <a:prstGeom prst="rect">
            <a:avLst/>
          </a:prstGeom>
        </p:spPr>
      </p:pic>
    </p:spTree>
    <p:extLst>
      <p:ext uri="{BB962C8B-B14F-4D97-AF65-F5344CB8AC3E}">
        <p14:creationId xmlns:p14="http://schemas.microsoft.com/office/powerpoint/2010/main" val="85251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s</a:t>
            </a:r>
            <a:r>
              <a:rPr lang="ar-MA" sz="3600" dirty="0"/>
              <a:t>é</a:t>
            </a:r>
            <a:r>
              <a:rPr lang="en-US" sz="3600" dirty="0" err="1"/>
              <a:t>quence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4961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7">
            <a:extLst>
              <a:ext uri="{FF2B5EF4-FFF2-40B4-BE49-F238E27FC236}">
                <a16:creationId xmlns:a16="http://schemas.microsoft.com/office/drawing/2014/main" id="{7FC56E49-7AC4-3D80-A9F0-3C4DECBC4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967" y="199688"/>
            <a:ext cx="6720480" cy="4744123"/>
          </a:xfrm>
          <a:prstGeom prst="rect">
            <a:avLst/>
          </a:prstGeom>
        </p:spPr>
      </p:pic>
    </p:spTree>
    <p:extLst>
      <p:ext uri="{BB962C8B-B14F-4D97-AF65-F5344CB8AC3E}">
        <p14:creationId xmlns:p14="http://schemas.microsoft.com/office/powerpoint/2010/main" val="93332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INTRODUCTION</a:t>
            </a:r>
            <a:endParaRPr sz="4000" dirty="0"/>
          </a:p>
        </p:txBody>
      </p:sp>
      <p:sp>
        <p:nvSpPr>
          <p:cNvPr id="1037" name="Google Shape;1037;p43"/>
          <p:cNvSpPr txBox="1">
            <a:spLocks noGrp="1"/>
          </p:cNvSpPr>
          <p:nvPr>
            <p:ph type="subTitle" idx="1"/>
          </p:nvPr>
        </p:nvSpPr>
        <p:spPr>
          <a:xfrm>
            <a:off x="832425" y="2078699"/>
            <a:ext cx="4052842" cy="20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a:t>Aujourd'hui, </a:t>
            </a:r>
            <a:r>
              <a:rPr lang="fr-FR" sz="1900" dirty="0" err="1"/>
              <a:t>incha</a:t>
            </a:r>
            <a:r>
              <a:rPr lang="fr-FR" sz="1900" dirty="0"/>
              <a:t> Allah, Youssef et moi allons donner à vous le processus de ce stage et les valeurs qui ajoutent à nous, ainsi que tout ce qui concerne les étapes de développement de l'application.</a:t>
            </a:r>
          </a:p>
        </p:txBody>
      </p:sp>
      <p:pic>
        <p:nvPicPr>
          <p:cNvPr id="45" name="Google Shape;4966;p81">
            <a:extLst>
              <a:ext uri="{FF2B5EF4-FFF2-40B4-BE49-F238E27FC236}">
                <a16:creationId xmlns:a16="http://schemas.microsoft.com/office/drawing/2014/main" id="{2E2BB0A5-2431-4FB6-39F4-92D050DD1F5C}"/>
              </a:ext>
            </a:extLst>
          </p:cNvPr>
          <p:cNvPicPr preferRelativeResize="0"/>
          <p:nvPr/>
        </p:nvPicPr>
        <p:blipFill rotWithShape="1">
          <a:blip r:embed="rId3">
            <a:alphaModFix/>
          </a:blip>
          <a:srcRect t="9256" b="9256"/>
          <a:stretch/>
        </p:blipFill>
        <p:spPr>
          <a:xfrm>
            <a:off x="4885267" y="1281000"/>
            <a:ext cx="4052842" cy="2734734"/>
          </a:xfrm>
          <a:prstGeom prst="rect">
            <a:avLst/>
          </a:prstGeom>
          <a:noFill/>
          <a:ln>
            <a:noFill/>
          </a:ln>
        </p:spPr>
      </p:pic>
    </p:spTree>
    <p:extLst>
      <p:ext uri="{BB962C8B-B14F-4D97-AF65-F5344CB8AC3E}">
        <p14:creationId xmlns:p14="http://schemas.microsoft.com/office/powerpoint/2010/main" val="4190192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8">
            <a:extLst>
              <a:ext uri="{FF2B5EF4-FFF2-40B4-BE49-F238E27FC236}">
                <a16:creationId xmlns:a16="http://schemas.microsoft.com/office/drawing/2014/main" id="{BA23529A-2DB0-85AC-886E-280D10EF4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404" y="367345"/>
            <a:ext cx="7041191" cy="4408810"/>
          </a:xfrm>
          <a:prstGeom prst="rect">
            <a:avLst/>
          </a:prstGeom>
        </p:spPr>
      </p:pic>
    </p:spTree>
    <p:extLst>
      <p:ext uri="{BB962C8B-B14F-4D97-AF65-F5344CB8AC3E}">
        <p14:creationId xmlns:p14="http://schemas.microsoft.com/office/powerpoint/2010/main" val="339725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9">
            <a:extLst>
              <a:ext uri="{FF2B5EF4-FFF2-40B4-BE49-F238E27FC236}">
                <a16:creationId xmlns:a16="http://schemas.microsoft.com/office/drawing/2014/main" id="{D0DADCFB-1ED0-6A81-6E68-53924515B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45" y="1296969"/>
            <a:ext cx="8186569" cy="2549562"/>
          </a:xfrm>
          <a:prstGeom prst="rect">
            <a:avLst/>
          </a:prstGeom>
        </p:spPr>
      </p:pic>
    </p:spTree>
    <p:extLst>
      <p:ext uri="{BB962C8B-B14F-4D97-AF65-F5344CB8AC3E}">
        <p14:creationId xmlns:p14="http://schemas.microsoft.com/office/powerpoint/2010/main" val="59706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 </a:t>
            </a:r>
            <a:r>
              <a:rPr lang="en-US" sz="3600" dirty="0" err="1"/>
              <a:t>diagramme</a:t>
            </a:r>
            <a:r>
              <a:rPr lang="en-US" sz="3600" dirty="0"/>
              <a:t> de </a:t>
            </a:r>
            <a:r>
              <a:rPr lang="en-US" sz="3600" dirty="0" err="1"/>
              <a:t>gantt</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009;p82">
            <a:extLst>
              <a:ext uri="{FF2B5EF4-FFF2-40B4-BE49-F238E27FC236}">
                <a16:creationId xmlns:a16="http://schemas.microsoft.com/office/drawing/2014/main" id="{CDB46213-423A-8168-8CAE-E00C7D5684AF}"/>
              </a:ext>
            </a:extLst>
          </p:cNvPr>
          <p:cNvGrpSpPr/>
          <p:nvPr/>
        </p:nvGrpSpPr>
        <p:grpSpPr>
          <a:xfrm>
            <a:off x="5763625" y="1101427"/>
            <a:ext cx="2210689" cy="2277253"/>
            <a:chOff x="3736598" y="2170606"/>
            <a:chExt cx="404889" cy="404889"/>
          </a:xfrm>
        </p:grpSpPr>
        <p:sp>
          <p:nvSpPr>
            <p:cNvPr id="3" name="Google Shape;5010;p82">
              <a:extLst>
                <a:ext uri="{FF2B5EF4-FFF2-40B4-BE49-F238E27FC236}">
                  <a16:creationId xmlns:a16="http://schemas.microsoft.com/office/drawing/2014/main" id="{C3F20A60-4C61-9E26-64C9-49463AA15B76}"/>
                </a:ext>
              </a:extLst>
            </p:cNvPr>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tx1">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11;p82">
              <a:extLst>
                <a:ext uri="{FF2B5EF4-FFF2-40B4-BE49-F238E27FC236}">
                  <a16:creationId xmlns:a16="http://schemas.microsoft.com/office/drawing/2014/main" id="{87FA9C6F-BCD2-6B9A-77F2-2953464CD364}"/>
                </a:ext>
              </a:extLst>
            </p:cNvPr>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2;p82">
              <a:extLst>
                <a:ext uri="{FF2B5EF4-FFF2-40B4-BE49-F238E27FC236}">
                  <a16:creationId xmlns:a16="http://schemas.microsoft.com/office/drawing/2014/main" id="{C2D37420-D866-7BE7-BDA6-EFF1F65259FE}"/>
                </a:ext>
              </a:extLst>
            </p:cNvPr>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3;p82">
              <a:extLst>
                <a:ext uri="{FF2B5EF4-FFF2-40B4-BE49-F238E27FC236}">
                  <a16:creationId xmlns:a16="http://schemas.microsoft.com/office/drawing/2014/main" id="{9FCF56BB-142E-487D-D053-76264DFE782F}"/>
                </a:ext>
              </a:extLst>
            </p:cNvPr>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8285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00154D91-D2C0-686F-DD9B-533E3D9C9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587" y="-21907"/>
            <a:ext cx="6092825" cy="3241040"/>
          </a:xfrm>
          <a:prstGeom prst="rect">
            <a:avLst/>
          </a:prstGeom>
        </p:spPr>
      </p:pic>
      <p:pic>
        <p:nvPicPr>
          <p:cNvPr id="4" name="Picture 7">
            <a:extLst>
              <a:ext uri="{FF2B5EF4-FFF2-40B4-BE49-F238E27FC236}">
                <a16:creationId xmlns:a16="http://schemas.microsoft.com/office/drawing/2014/main" id="{F045D87F-EA19-69BE-D2D3-5D31BA8EC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587" y="3228023"/>
            <a:ext cx="6092190" cy="1937385"/>
          </a:xfrm>
          <a:prstGeom prst="rect">
            <a:avLst/>
          </a:prstGeom>
        </p:spPr>
      </p:pic>
    </p:spTree>
    <p:extLst>
      <p:ext uri="{BB962C8B-B14F-4D97-AF65-F5344CB8AC3E}">
        <p14:creationId xmlns:p14="http://schemas.microsoft.com/office/powerpoint/2010/main" val="315591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1">
            <a:extLst>
              <a:ext uri="{FF2B5EF4-FFF2-40B4-BE49-F238E27FC236}">
                <a16:creationId xmlns:a16="http://schemas.microsoft.com/office/drawing/2014/main" id="{B27BD9DF-53A3-6FFD-F0E2-EE13E4270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47" y="100965"/>
            <a:ext cx="6174105" cy="3041015"/>
          </a:xfrm>
          <a:prstGeom prst="rect">
            <a:avLst/>
          </a:prstGeom>
        </p:spPr>
      </p:pic>
      <p:pic>
        <p:nvPicPr>
          <p:cNvPr id="4" name="Picture 3">
            <a:extLst>
              <a:ext uri="{FF2B5EF4-FFF2-40B4-BE49-F238E27FC236}">
                <a16:creationId xmlns:a16="http://schemas.microsoft.com/office/drawing/2014/main" id="{DB20E7E5-15D8-6C97-6409-7AF20E3DB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947" y="3123565"/>
            <a:ext cx="6174105" cy="1918970"/>
          </a:xfrm>
          <a:prstGeom prst="rect">
            <a:avLst/>
          </a:prstGeom>
        </p:spPr>
      </p:pic>
    </p:spTree>
    <p:extLst>
      <p:ext uri="{BB962C8B-B14F-4D97-AF65-F5344CB8AC3E}">
        <p14:creationId xmlns:p14="http://schemas.microsoft.com/office/powerpoint/2010/main" val="49002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562086" y="2002339"/>
            <a:ext cx="5420251"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t>RÉALISATION</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982336" y="1443825"/>
            <a:ext cx="2687230" cy="1899860"/>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8725;p94">
            <a:extLst>
              <a:ext uri="{FF2B5EF4-FFF2-40B4-BE49-F238E27FC236}">
                <a16:creationId xmlns:a16="http://schemas.microsoft.com/office/drawing/2014/main" id="{F7D8C23E-334E-E1D9-2AAF-92CEE91331C7}"/>
              </a:ext>
            </a:extLst>
          </p:cNvPr>
          <p:cNvGrpSpPr/>
          <p:nvPr/>
        </p:nvGrpSpPr>
        <p:grpSpPr>
          <a:xfrm>
            <a:off x="6939244" y="1827772"/>
            <a:ext cx="1024734" cy="974821"/>
            <a:chOff x="6086331" y="2905337"/>
            <a:chExt cx="364441" cy="364834"/>
          </a:xfrm>
        </p:grpSpPr>
        <p:sp>
          <p:nvSpPr>
            <p:cNvPr id="13" name="Google Shape;18726;p94">
              <a:extLst>
                <a:ext uri="{FF2B5EF4-FFF2-40B4-BE49-F238E27FC236}">
                  <a16:creationId xmlns:a16="http://schemas.microsoft.com/office/drawing/2014/main" id="{B6878B35-A9F5-CBBC-348C-61CA68E9B73D}"/>
                </a:ext>
              </a:extLst>
            </p:cNvPr>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27;p94">
              <a:extLst>
                <a:ext uri="{FF2B5EF4-FFF2-40B4-BE49-F238E27FC236}">
                  <a16:creationId xmlns:a16="http://schemas.microsoft.com/office/drawing/2014/main" id="{97458F03-5646-4507-2A99-0791A1A790B0}"/>
                </a:ext>
              </a:extLst>
            </p:cNvPr>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28;p94">
              <a:extLst>
                <a:ext uri="{FF2B5EF4-FFF2-40B4-BE49-F238E27FC236}">
                  <a16:creationId xmlns:a16="http://schemas.microsoft.com/office/drawing/2014/main" id="{D1B1B4F2-75C1-10D5-9713-03D095774871}"/>
                </a:ext>
              </a:extLst>
            </p:cNvPr>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29;p94">
              <a:extLst>
                <a:ext uri="{FF2B5EF4-FFF2-40B4-BE49-F238E27FC236}">
                  <a16:creationId xmlns:a16="http://schemas.microsoft.com/office/drawing/2014/main" id="{EB2F8188-0C5B-873C-46C9-977CA80F3F52}"/>
                </a:ext>
              </a:extLst>
            </p:cNvPr>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30;p94">
              <a:extLst>
                <a:ext uri="{FF2B5EF4-FFF2-40B4-BE49-F238E27FC236}">
                  <a16:creationId xmlns:a16="http://schemas.microsoft.com/office/drawing/2014/main" id="{B5A7117D-EA08-44AF-5A5E-F9539412A32B}"/>
                </a:ext>
              </a:extLst>
            </p:cNvPr>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31;p94">
              <a:extLst>
                <a:ext uri="{FF2B5EF4-FFF2-40B4-BE49-F238E27FC236}">
                  <a16:creationId xmlns:a16="http://schemas.microsoft.com/office/drawing/2014/main" id="{3FC00132-1F4B-C35A-8E3B-97AD4FE3E344}"/>
                </a:ext>
              </a:extLst>
            </p:cNvPr>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193;p53">
            <a:extLst>
              <a:ext uri="{FF2B5EF4-FFF2-40B4-BE49-F238E27FC236}">
                <a16:creationId xmlns:a16="http://schemas.microsoft.com/office/drawing/2014/main" id="{4A96919E-8FD9-2F2A-8CAB-319E58106906}"/>
              </a:ext>
            </a:extLst>
          </p:cNvPr>
          <p:cNvGrpSpPr/>
          <p:nvPr/>
        </p:nvGrpSpPr>
        <p:grpSpPr>
          <a:xfrm>
            <a:off x="-254357" y="3470410"/>
            <a:ext cx="1490500" cy="1839578"/>
            <a:chOff x="7317341" y="3117397"/>
            <a:chExt cx="1490500" cy="1839578"/>
          </a:xfrm>
        </p:grpSpPr>
        <p:sp>
          <p:nvSpPr>
            <p:cNvPr id="27" name="Google Shape;2194;p53">
              <a:extLst>
                <a:ext uri="{FF2B5EF4-FFF2-40B4-BE49-F238E27FC236}">
                  <a16:creationId xmlns:a16="http://schemas.microsoft.com/office/drawing/2014/main" id="{7B992155-D54C-1183-3E4A-1633CCEE8F47}"/>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5;p53">
              <a:extLst>
                <a:ext uri="{FF2B5EF4-FFF2-40B4-BE49-F238E27FC236}">
                  <a16:creationId xmlns:a16="http://schemas.microsoft.com/office/drawing/2014/main" id="{6EA62F7B-8F9F-0597-E5D7-D248F8940028}"/>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6;p53">
              <a:extLst>
                <a:ext uri="{FF2B5EF4-FFF2-40B4-BE49-F238E27FC236}">
                  <a16:creationId xmlns:a16="http://schemas.microsoft.com/office/drawing/2014/main" id="{139BF0B2-85CD-CCBC-2499-CB8CCB1717B3}"/>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3">
              <a:extLst>
                <a:ext uri="{FF2B5EF4-FFF2-40B4-BE49-F238E27FC236}">
                  <a16:creationId xmlns:a16="http://schemas.microsoft.com/office/drawing/2014/main" id="{72DDF94C-4C43-E8DA-0CD9-8E9A7EA8D882}"/>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3">
              <a:extLst>
                <a:ext uri="{FF2B5EF4-FFF2-40B4-BE49-F238E27FC236}">
                  <a16:creationId xmlns:a16="http://schemas.microsoft.com/office/drawing/2014/main" id="{6F4DB26C-2F65-05CB-0C7F-CE1A20AFB5FC}"/>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9;p53">
              <a:extLst>
                <a:ext uri="{FF2B5EF4-FFF2-40B4-BE49-F238E27FC236}">
                  <a16:creationId xmlns:a16="http://schemas.microsoft.com/office/drawing/2014/main" id="{B75A6213-A8A5-78BC-D131-5DD98A52A113}"/>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467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79707" y="1688303"/>
            <a:ext cx="4658400" cy="2016399"/>
          </a:xfrm>
          <a:prstGeom prst="rect">
            <a:avLst/>
          </a:prstGeom>
        </p:spPr>
        <p:txBody>
          <a:bodyPr spcFirstLastPara="1" wrap="square" lIns="91425" tIns="91425" rIns="91425" bIns="91425" anchor="ctr" anchorCtr="0">
            <a:noAutofit/>
          </a:bodyPr>
          <a:lstStyle/>
          <a:p>
            <a:r>
              <a:rPr lang="en-US" sz="3600" dirty="0"/>
              <a:t>TECHNOLOGIES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917;p88">
            <a:extLst>
              <a:ext uri="{FF2B5EF4-FFF2-40B4-BE49-F238E27FC236}">
                <a16:creationId xmlns:a16="http://schemas.microsoft.com/office/drawing/2014/main" id="{3DFECAF6-D84C-625F-D24E-48BE090202B4}"/>
              </a:ext>
            </a:extLst>
          </p:cNvPr>
          <p:cNvGrpSpPr/>
          <p:nvPr/>
        </p:nvGrpSpPr>
        <p:grpSpPr>
          <a:xfrm>
            <a:off x="5472504" y="1443825"/>
            <a:ext cx="2546755" cy="2207479"/>
            <a:chOff x="1989911" y="2306065"/>
            <a:chExt cx="387099" cy="353207"/>
          </a:xfrm>
        </p:grpSpPr>
        <p:sp>
          <p:nvSpPr>
            <p:cNvPr id="8" name="Google Shape;8918;p88">
              <a:extLst>
                <a:ext uri="{FF2B5EF4-FFF2-40B4-BE49-F238E27FC236}">
                  <a16:creationId xmlns:a16="http://schemas.microsoft.com/office/drawing/2014/main" id="{BDE4FAEC-C06B-2658-386B-DA54AB5B5797}"/>
                </a:ext>
              </a:extLst>
            </p:cNvPr>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19;p88">
              <a:extLst>
                <a:ext uri="{FF2B5EF4-FFF2-40B4-BE49-F238E27FC236}">
                  <a16:creationId xmlns:a16="http://schemas.microsoft.com/office/drawing/2014/main" id="{5265123B-E8F3-752E-E2F4-F01D4B3CCA7A}"/>
                </a:ext>
              </a:extLst>
            </p:cNvPr>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20;p88">
              <a:extLst>
                <a:ext uri="{FF2B5EF4-FFF2-40B4-BE49-F238E27FC236}">
                  <a16:creationId xmlns:a16="http://schemas.microsoft.com/office/drawing/2014/main" id="{657271A7-2D1A-B82F-CCC7-82E9BEE54DD8}"/>
                </a:ext>
              </a:extLst>
            </p:cNvPr>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1;p88">
              <a:extLst>
                <a:ext uri="{FF2B5EF4-FFF2-40B4-BE49-F238E27FC236}">
                  <a16:creationId xmlns:a16="http://schemas.microsoft.com/office/drawing/2014/main" id="{56B1A900-87D4-FC71-A54B-55633169FA3E}"/>
                </a:ext>
              </a:extLst>
            </p:cNvPr>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2;p88">
              <a:extLst>
                <a:ext uri="{FF2B5EF4-FFF2-40B4-BE49-F238E27FC236}">
                  <a16:creationId xmlns:a16="http://schemas.microsoft.com/office/drawing/2014/main" id="{38BFEC96-3D09-C4C5-14B1-308E2A052140}"/>
                </a:ext>
              </a:extLst>
            </p:cNvPr>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23;p88">
              <a:extLst>
                <a:ext uri="{FF2B5EF4-FFF2-40B4-BE49-F238E27FC236}">
                  <a16:creationId xmlns:a16="http://schemas.microsoft.com/office/drawing/2014/main" id="{15A5EC38-E9E0-E236-B82D-D984B8812F07}"/>
                </a:ext>
              </a:extLst>
            </p:cNvPr>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24;p88">
              <a:extLst>
                <a:ext uri="{FF2B5EF4-FFF2-40B4-BE49-F238E27FC236}">
                  <a16:creationId xmlns:a16="http://schemas.microsoft.com/office/drawing/2014/main" id="{DF8A6C35-7851-4021-D18E-6C170B6169BA}"/>
                </a:ext>
              </a:extLst>
            </p:cNvPr>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96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Quasar</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Vuejs</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Laravel API</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PostgreSQL</a:t>
            </a:r>
            <a:endParaRPr dirty="0"/>
          </a:p>
        </p:txBody>
      </p:sp>
      <p:pic>
        <p:nvPicPr>
          <p:cNvPr id="3" name="Picture 2">
            <a:extLst>
              <a:ext uri="{FF2B5EF4-FFF2-40B4-BE49-F238E27FC236}">
                <a16:creationId xmlns:a16="http://schemas.microsoft.com/office/drawing/2014/main" id="{2DCD4ACB-C0E7-BAB5-1428-FB3F5486FCAF}"/>
              </a:ext>
            </a:extLst>
          </p:cNvPr>
          <p:cNvPicPr>
            <a:picLocks noChangeAspect="1"/>
          </p:cNvPicPr>
          <p:nvPr/>
        </p:nvPicPr>
        <p:blipFill>
          <a:blip r:embed="rId3"/>
          <a:stretch>
            <a:fillRect/>
          </a:stretch>
        </p:blipFill>
        <p:spPr>
          <a:xfrm>
            <a:off x="2694073" y="821826"/>
            <a:ext cx="656805" cy="665400"/>
          </a:xfrm>
          <a:prstGeom prst="rect">
            <a:avLst/>
          </a:prstGeom>
        </p:spPr>
      </p:pic>
      <p:pic>
        <p:nvPicPr>
          <p:cNvPr id="5" name="Picture 4" descr="A blue and black logo&#10;&#10;Description automatically generated with low confidence">
            <a:extLst>
              <a:ext uri="{FF2B5EF4-FFF2-40B4-BE49-F238E27FC236}">
                <a16:creationId xmlns:a16="http://schemas.microsoft.com/office/drawing/2014/main" id="{9408D3D0-386E-7F51-19C7-22C933EE6D2A}"/>
              </a:ext>
            </a:extLst>
          </p:cNvPr>
          <p:cNvPicPr>
            <a:picLocks noChangeAspect="1"/>
          </p:cNvPicPr>
          <p:nvPr/>
        </p:nvPicPr>
        <p:blipFill>
          <a:blip r:embed="rId4"/>
          <a:stretch>
            <a:fillRect/>
          </a:stretch>
        </p:blipFill>
        <p:spPr>
          <a:xfrm>
            <a:off x="2839119" y="3467723"/>
            <a:ext cx="609524" cy="609524"/>
          </a:xfrm>
          <a:prstGeom prst="rect">
            <a:avLst/>
          </a:prstGeom>
        </p:spPr>
      </p:pic>
      <p:pic>
        <p:nvPicPr>
          <p:cNvPr id="7" name="Picture 6">
            <a:extLst>
              <a:ext uri="{FF2B5EF4-FFF2-40B4-BE49-F238E27FC236}">
                <a16:creationId xmlns:a16="http://schemas.microsoft.com/office/drawing/2014/main" id="{C99F3516-1E8B-8B93-E9B1-5B08E39E409A}"/>
              </a:ext>
            </a:extLst>
          </p:cNvPr>
          <p:cNvPicPr>
            <a:picLocks noChangeAspect="1"/>
          </p:cNvPicPr>
          <p:nvPr/>
        </p:nvPicPr>
        <p:blipFill>
          <a:blip r:embed="rId5"/>
          <a:stretch>
            <a:fillRect/>
          </a:stretch>
        </p:blipFill>
        <p:spPr>
          <a:xfrm>
            <a:off x="5523178" y="3439785"/>
            <a:ext cx="718871" cy="665401"/>
          </a:xfrm>
          <a:prstGeom prst="rect">
            <a:avLst/>
          </a:prstGeom>
        </p:spPr>
      </p:pic>
      <p:pic>
        <p:nvPicPr>
          <p:cNvPr id="9" name="Picture 8">
            <a:extLst>
              <a:ext uri="{FF2B5EF4-FFF2-40B4-BE49-F238E27FC236}">
                <a16:creationId xmlns:a16="http://schemas.microsoft.com/office/drawing/2014/main" id="{792EF391-94AB-0B7D-6C16-C9CF2F6B1FED}"/>
              </a:ext>
            </a:extLst>
          </p:cNvPr>
          <p:cNvPicPr>
            <a:picLocks noChangeAspect="1"/>
          </p:cNvPicPr>
          <p:nvPr/>
        </p:nvPicPr>
        <p:blipFill>
          <a:blip r:embed="rId6"/>
          <a:stretch>
            <a:fillRect/>
          </a:stretch>
        </p:blipFill>
        <p:spPr>
          <a:xfrm>
            <a:off x="5680378" y="918124"/>
            <a:ext cx="561671" cy="5691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ESLint</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Pinia</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Spatie</a:t>
            </a:r>
            <a:endParaRPr dirty="0"/>
          </a:p>
        </p:txBody>
      </p:sp>
      <p:pic>
        <p:nvPicPr>
          <p:cNvPr id="2" name="Graphic 1">
            <a:extLst>
              <a:ext uri="{FF2B5EF4-FFF2-40B4-BE49-F238E27FC236}">
                <a16:creationId xmlns:a16="http://schemas.microsoft.com/office/drawing/2014/main" id="{BAD151E7-EB61-3984-BD26-0ED601E620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9336" y="621986"/>
            <a:ext cx="609524" cy="910725"/>
          </a:xfrm>
          <a:prstGeom prst="rect">
            <a:avLst/>
          </a:prstGeom>
        </p:spPr>
      </p:pic>
      <p:pic>
        <p:nvPicPr>
          <p:cNvPr id="4" name="Picture 2">
            <a:extLst>
              <a:ext uri="{FF2B5EF4-FFF2-40B4-BE49-F238E27FC236}">
                <a16:creationId xmlns:a16="http://schemas.microsoft.com/office/drawing/2014/main" id="{1DB30ABE-7A0E-D998-C57B-F161A5A5B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7067" y="696918"/>
            <a:ext cx="971091" cy="971091"/>
          </a:xfrm>
          <a:prstGeom prst="rect">
            <a:avLst/>
          </a:prstGeom>
        </p:spPr>
      </p:pic>
      <p:pic>
        <p:nvPicPr>
          <p:cNvPr id="6" name="Picture 11">
            <a:extLst>
              <a:ext uri="{FF2B5EF4-FFF2-40B4-BE49-F238E27FC236}">
                <a16:creationId xmlns:a16="http://schemas.microsoft.com/office/drawing/2014/main" id="{7FFFD19E-5946-3A96-D3E8-D58769CFCE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1425" y="3439785"/>
            <a:ext cx="795612" cy="702950"/>
          </a:xfrm>
          <a:prstGeom prst="rect">
            <a:avLst/>
          </a:prstGeom>
        </p:spPr>
      </p:pic>
      <p:pic>
        <p:nvPicPr>
          <p:cNvPr id="8" name="Picture 10" descr="A blue square with white text&#10;&#10;Description automatically generated with medium confidence">
            <a:extLst>
              <a:ext uri="{FF2B5EF4-FFF2-40B4-BE49-F238E27FC236}">
                <a16:creationId xmlns:a16="http://schemas.microsoft.com/office/drawing/2014/main" id="{51A6EBB7-9D5F-76C5-3BA4-572BA25A10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8521" y="3491226"/>
            <a:ext cx="663308" cy="663308"/>
          </a:xfrm>
          <a:prstGeom prst="rect">
            <a:avLst/>
          </a:prstGeom>
        </p:spPr>
      </p:pic>
    </p:spTree>
    <p:extLst>
      <p:ext uri="{BB962C8B-B14F-4D97-AF65-F5344CB8AC3E}">
        <p14:creationId xmlns:p14="http://schemas.microsoft.com/office/powerpoint/2010/main" val="396717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635293" y="1868365"/>
            <a:ext cx="4658400" cy="2016399"/>
          </a:xfrm>
          <a:prstGeom prst="rect">
            <a:avLst/>
          </a:prstGeom>
        </p:spPr>
        <p:txBody>
          <a:bodyPr spcFirstLastPara="1" wrap="square" lIns="91425" tIns="91425" rIns="91425" bIns="91425" anchor="ctr" anchorCtr="0">
            <a:noAutofit/>
          </a:bodyPr>
          <a:lstStyle/>
          <a:p>
            <a:r>
              <a:rPr lang="en" sz="3600" dirty="0"/>
              <a:t>Process D’execution </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430;p86">
            <a:extLst>
              <a:ext uri="{FF2B5EF4-FFF2-40B4-BE49-F238E27FC236}">
                <a16:creationId xmlns:a16="http://schemas.microsoft.com/office/drawing/2014/main" id="{38023AA9-0CC0-458A-18AF-9FEABFE32410}"/>
              </a:ext>
            </a:extLst>
          </p:cNvPr>
          <p:cNvGrpSpPr/>
          <p:nvPr/>
        </p:nvGrpSpPr>
        <p:grpSpPr>
          <a:xfrm>
            <a:off x="5389148" y="1574671"/>
            <a:ext cx="2702572" cy="1937379"/>
            <a:chOff x="246070" y="1983375"/>
            <a:chExt cx="1855347" cy="616849"/>
          </a:xfrm>
        </p:grpSpPr>
        <p:sp>
          <p:nvSpPr>
            <p:cNvPr id="3" name="Google Shape;8431;p86">
              <a:extLst>
                <a:ext uri="{FF2B5EF4-FFF2-40B4-BE49-F238E27FC236}">
                  <a16:creationId xmlns:a16="http://schemas.microsoft.com/office/drawing/2014/main" id="{C73E3CA4-DD5C-6FE6-BE44-5987B4A4B068}"/>
                </a:ext>
              </a:extLst>
            </p:cNvPr>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432;p86">
              <a:extLst>
                <a:ext uri="{FF2B5EF4-FFF2-40B4-BE49-F238E27FC236}">
                  <a16:creationId xmlns:a16="http://schemas.microsoft.com/office/drawing/2014/main" id="{663B22E1-1305-AF5A-ADDC-A10016E81EFB}"/>
                </a:ext>
              </a:extLst>
            </p:cNvPr>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33;p86">
              <a:extLst>
                <a:ext uri="{FF2B5EF4-FFF2-40B4-BE49-F238E27FC236}">
                  <a16:creationId xmlns:a16="http://schemas.microsoft.com/office/drawing/2014/main" id="{808FF5CE-DF5C-1614-B4C0-6ED759B51057}"/>
                </a:ext>
              </a:extLst>
            </p:cNvPr>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34;p86">
              <a:extLst>
                <a:ext uri="{FF2B5EF4-FFF2-40B4-BE49-F238E27FC236}">
                  <a16:creationId xmlns:a16="http://schemas.microsoft.com/office/drawing/2014/main" id="{5450E851-75EE-F9E1-2FC3-2A29B1A0852B}"/>
                </a:ext>
              </a:extLst>
            </p:cNvPr>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35;p86">
              <a:extLst>
                <a:ext uri="{FF2B5EF4-FFF2-40B4-BE49-F238E27FC236}">
                  <a16:creationId xmlns:a16="http://schemas.microsoft.com/office/drawing/2014/main" id="{2A341ED3-1644-97D9-B24C-B6A25DB1D2C9}"/>
                </a:ext>
              </a:extLst>
            </p:cNvPr>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36;p86">
              <a:extLst>
                <a:ext uri="{FF2B5EF4-FFF2-40B4-BE49-F238E27FC236}">
                  <a16:creationId xmlns:a16="http://schemas.microsoft.com/office/drawing/2014/main" id="{981B725F-3ADD-E6FD-BCF8-65FFE1BAD4AA}"/>
                </a:ext>
              </a:extLst>
            </p:cNvPr>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37;p86">
              <a:extLst>
                <a:ext uri="{FF2B5EF4-FFF2-40B4-BE49-F238E27FC236}">
                  <a16:creationId xmlns:a16="http://schemas.microsoft.com/office/drawing/2014/main" id="{E7C1E0A1-8912-9194-AEF6-39129BA51258}"/>
                </a:ext>
              </a:extLst>
            </p:cNvPr>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438;p86">
              <a:extLst>
                <a:ext uri="{FF2B5EF4-FFF2-40B4-BE49-F238E27FC236}">
                  <a16:creationId xmlns:a16="http://schemas.microsoft.com/office/drawing/2014/main" id="{27B80A09-078D-23FD-22C1-D2B9DB2F8C7B}"/>
                </a:ext>
              </a:extLst>
            </p:cNvPr>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9;p86">
              <a:extLst>
                <a:ext uri="{FF2B5EF4-FFF2-40B4-BE49-F238E27FC236}">
                  <a16:creationId xmlns:a16="http://schemas.microsoft.com/office/drawing/2014/main" id="{9A4A187C-4710-8CC9-D10A-065C2EF6488F}"/>
                </a:ext>
              </a:extLst>
            </p:cNvPr>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819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L’ENTREPRISE</a:t>
            </a:r>
            <a:endParaRPr sz="4000" dirty="0"/>
          </a:p>
        </p:txBody>
      </p:sp>
      <p:sp>
        <p:nvSpPr>
          <p:cNvPr id="1037" name="Google Shape;1037;p43"/>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err="1">
                <a:solidFill>
                  <a:schemeClr val="tx1"/>
                </a:solidFill>
              </a:rPr>
              <a:t>OpenItc</a:t>
            </a:r>
            <a:r>
              <a:rPr lang="fr-FR" sz="1900" dirty="0">
                <a:solidFill>
                  <a:schemeClr val="tx1"/>
                </a:solidFill>
              </a:rPr>
              <a:t> est une Société de services informatiques spécialisée dans le développement Logiciel et Web, Installation des réseaux informatiques et la formation continue ITC</a:t>
            </a:r>
          </a:p>
        </p:txBody>
      </p:sp>
      <p:pic>
        <p:nvPicPr>
          <p:cNvPr id="2" name="Google Shape;4959;p81">
            <a:extLst>
              <a:ext uri="{FF2B5EF4-FFF2-40B4-BE49-F238E27FC236}">
                <a16:creationId xmlns:a16="http://schemas.microsoft.com/office/drawing/2014/main" id="{F3566E41-0CD7-20C5-2B98-5301C1A81B9F}"/>
              </a:ext>
            </a:extLst>
          </p:cNvPr>
          <p:cNvPicPr preferRelativeResize="0"/>
          <p:nvPr/>
        </p:nvPicPr>
        <p:blipFill rotWithShape="1">
          <a:blip r:embed="rId3">
            <a:alphaModFix/>
          </a:blip>
          <a:srcRect t="16547" b="16540"/>
          <a:stretch/>
        </p:blipFill>
        <p:spPr>
          <a:xfrm>
            <a:off x="4952241" y="1069975"/>
            <a:ext cx="4083050" cy="3003549"/>
          </a:xfrm>
          <a:prstGeom prst="rect">
            <a:avLst/>
          </a:prstGeom>
          <a:noFill/>
          <a:ln>
            <a:noFill/>
          </a:ln>
        </p:spPr>
      </p:pic>
    </p:spTree>
    <p:extLst>
      <p:ext uri="{BB962C8B-B14F-4D97-AF65-F5344CB8AC3E}">
        <p14:creationId xmlns:p14="http://schemas.microsoft.com/office/powerpoint/2010/main" val="966624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Les points forts de code</a:t>
            </a:r>
            <a:r>
              <a:rPr lang="ar-MA" sz="3600" dirty="0"/>
              <a:t> </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727;p90">
            <a:extLst>
              <a:ext uri="{FF2B5EF4-FFF2-40B4-BE49-F238E27FC236}">
                <a16:creationId xmlns:a16="http://schemas.microsoft.com/office/drawing/2014/main" id="{473A062F-CC76-5299-46E5-8E57EFECF795}"/>
              </a:ext>
            </a:extLst>
          </p:cNvPr>
          <p:cNvGrpSpPr/>
          <p:nvPr/>
        </p:nvGrpSpPr>
        <p:grpSpPr>
          <a:xfrm>
            <a:off x="5529270" y="1101961"/>
            <a:ext cx="2449770" cy="2570884"/>
            <a:chOff x="6678697" y="3793324"/>
            <a:chExt cx="342824" cy="328985"/>
          </a:xfrm>
        </p:grpSpPr>
        <p:sp>
          <p:nvSpPr>
            <p:cNvPr id="8" name="Google Shape;12728;p90">
              <a:extLst>
                <a:ext uri="{FF2B5EF4-FFF2-40B4-BE49-F238E27FC236}">
                  <a16:creationId xmlns:a16="http://schemas.microsoft.com/office/drawing/2014/main" id="{7DD49F95-3ECD-9E2D-93E4-CCBEFCC2087B}"/>
                </a:ext>
              </a:extLst>
            </p:cNvPr>
            <p:cNvSpPr/>
            <p:nvPr/>
          </p:nvSpPr>
          <p:spPr>
            <a:xfrm>
              <a:off x="6789015" y="3990720"/>
              <a:ext cx="9086" cy="19144"/>
            </a:xfrm>
            <a:custGeom>
              <a:avLst/>
              <a:gdLst/>
              <a:ahLst/>
              <a:cxnLst/>
              <a:rect l="l" t="t" r="r" b="b"/>
              <a:pathLst>
                <a:path w="346" h="729" extrusionOk="0">
                  <a:moveTo>
                    <a:pt x="307" y="1"/>
                  </a:moveTo>
                  <a:lnTo>
                    <a:pt x="1" y="307"/>
                  </a:lnTo>
                  <a:cubicBezTo>
                    <a:pt x="97" y="460"/>
                    <a:pt x="221" y="594"/>
                    <a:pt x="345" y="728"/>
                  </a:cubicBezTo>
                  <a:cubicBezTo>
                    <a:pt x="317" y="489"/>
                    <a:pt x="298" y="240"/>
                    <a:pt x="307"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29;p90">
              <a:extLst>
                <a:ext uri="{FF2B5EF4-FFF2-40B4-BE49-F238E27FC236}">
                  <a16:creationId xmlns:a16="http://schemas.microsoft.com/office/drawing/2014/main" id="{4C07ACB5-CD37-A233-D611-2F29586E5CA7}"/>
                </a:ext>
              </a:extLst>
            </p:cNvPr>
            <p:cNvSpPr/>
            <p:nvPr/>
          </p:nvSpPr>
          <p:spPr>
            <a:xfrm>
              <a:off x="6798075" y="3815067"/>
              <a:ext cx="223446" cy="235001"/>
            </a:xfrm>
            <a:custGeom>
              <a:avLst/>
              <a:gdLst/>
              <a:ahLst/>
              <a:cxnLst/>
              <a:rect l="l" t="t" r="r" b="b"/>
              <a:pathLst>
                <a:path w="8509" h="8949" extrusionOk="0">
                  <a:moveTo>
                    <a:pt x="7417" y="0"/>
                  </a:moveTo>
                  <a:lnTo>
                    <a:pt x="7417" y="0"/>
                  </a:lnTo>
                  <a:cubicBezTo>
                    <a:pt x="7417" y="0"/>
                    <a:pt x="7733" y="2077"/>
                    <a:pt x="6642" y="3178"/>
                  </a:cubicBezTo>
                  <a:lnTo>
                    <a:pt x="3178" y="6632"/>
                  </a:lnTo>
                  <a:cubicBezTo>
                    <a:pt x="2479" y="7331"/>
                    <a:pt x="1372" y="7457"/>
                    <a:pt x="666" y="7457"/>
                  </a:cubicBezTo>
                  <a:cubicBezTo>
                    <a:pt x="270" y="7457"/>
                    <a:pt x="1" y="7417"/>
                    <a:pt x="0" y="7417"/>
                  </a:cubicBezTo>
                  <a:lnTo>
                    <a:pt x="0" y="7417"/>
                  </a:lnTo>
                  <a:cubicBezTo>
                    <a:pt x="345" y="7752"/>
                    <a:pt x="766" y="8001"/>
                    <a:pt x="1235" y="8135"/>
                  </a:cubicBezTo>
                  <a:lnTo>
                    <a:pt x="2048" y="8948"/>
                  </a:lnTo>
                  <a:cubicBezTo>
                    <a:pt x="2738" y="8508"/>
                    <a:pt x="3379" y="7991"/>
                    <a:pt x="3963" y="7417"/>
                  </a:cubicBezTo>
                  <a:lnTo>
                    <a:pt x="7417" y="3953"/>
                  </a:lnTo>
                  <a:cubicBezTo>
                    <a:pt x="8508" y="2862"/>
                    <a:pt x="8508" y="1091"/>
                    <a:pt x="7417" y="0"/>
                  </a:cubicBezTo>
                  <a:close/>
                </a:path>
              </a:pathLst>
            </a:custGeom>
            <a:solidFill>
              <a:srgbClr val="748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30;p90">
              <a:extLst>
                <a:ext uri="{FF2B5EF4-FFF2-40B4-BE49-F238E27FC236}">
                  <a16:creationId xmlns:a16="http://schemas.microsoft.com/office/drawing/2014/main" id="{A12B5A6E-123A-8B1F-36E0-29B658E01BAB}"/>
                </a:ext>
              </a:extLst>
            </p:cNvPr>
            <p:cNvSpPr/>
            <p:nvPr/>
          </p:nvSpPr>
          <p:spPr>
            <a:xfrm>
              <a:off x="6777461" y="3793324"/>
              <a:ext cx="235762" cy="228016"/>
            </a:xfrm>
            <a:custGeom>
              <a:avLst/>
              <a:gdLst/>
              <a:ahLst/>
              <a:cxnLst/>
              <a:rect l="l" t="t" r="r" b="b"/>
              <a:pathLst>
                <a:path w="8978" h="8683" extrusionOk="0">
                  <a:moveTo>
                    <a:pt x="6226" y="1431"/>
                  </a:moveTo>
                  <a:cubicBezTo>
                    <a:pt x="6578" y="1431"/>
                    <a:pt x="6930" y="1565"/>
                    <a:pt x="7198" y="1833"/>
                  </a:cubicBezTo>
                  <a:cubicBezTo>
                    <a:pt x="7733" y="2369"/>
                    <a:pt x="7733" y="3240"/>
                    <a:pt x="7198" y="3776"/>
                  </a:cubicBezTo>
                  <a:lnTo>
                    <a:pt x="5465" y="5508"/>
                  </a:lnTo>
                  <a:lnTo>
                    <a:pt x="5102" y="5594"/>
                  </a:lnTo>
                  <a:lnTo>
                    <a:pt x="3838" y="7135"/>
                  </a:lnTo>
                  <a:lnTo>
                    <a:pt x="3743" y="7231"/>
                  </a:lnTo>
                  <a:cubicBezTo>
                    <a:pt x="3470" y="7499"/>
                    <a:pt x="3118" y="7633"/>
                    <a:pt x="2768" y="7633"/>
                  </a:cubicBezTo>
                  <a:cubicBezTo>
                    <a:pt x="2417" y="7633"/>
                    <a:pt x="2068" y="7499"/>
                    <a:pt x="1800" y="7231"/>
                  </a:cubicBezTo>
                  <a:cubicBezTo>
                    <a:pt x="1254" y="6695"/>
                    <a:pt x="1254" y="5824"/>
                    <a:pt x="1800" y="5288"/>
                  </a:cubicBezTo>
                  <a:lnTo>
                    <a:pt x="5255" y="1833"/>
                  </a:lnTo>
                  <a:cubicBezTo>
                    <a:pt x="5523" y="1565"/>
                    <a:pt x="5874" y="1431"/>
                    <a:pt x="6226" y="1431"/>
                  </a:cubicBezTo>
                  <a:close/>
                  <a:moveTo>
                    <a:pt x="6226" y="0"/>
                  </a:moveTo>
                  <a:cubicBezTo>
                    <a:pt x="5511" y="0"/>
                    <a:pt x="4795" y="273"/>
                    <a:pt x="4250" y="819"/>
                  </a:cubicBezTo>
                  <a:lnTo>
                    <a:pt x="785" y="4283"/>
                  </a:lnTo>
                  <a:lnTo>
                    <a:pt x="1" y="6695"/>
                  </a:lnTo>
                  <a:cubicBezTo>
                    <a:pt x="58" y="7097"/>
                    <a:pt x="211" y="7480"/>
                    <a:pt x="441" y="7824"/>
                  </a:cubicBezTo>
                  <a:lnTo>
                    <a:pt x="479" y="7786"/>
                  </a:lnTo>
                  <a:cubicBezTo>
                    <a:pt x="546" y="7958"/>
                    <a:pt x="651" y="8111"/>
                    <a:pt x="785" y="8245"/>
                  </a:cubicBezTo>
                  <a:cubicBezTo>
                    <a:pt x="1082" y="8541"/>
                    <a:pt x="1493" y="8683"/>
                    <a:pt x="1947" y="8683"/>
                  </a:cubicBezTo>
                  <a:cubicBezTo>
                    <a:pt x="2080" y="8683"/>
                    <a:pt x="2217" y="8671"/>
                    <a:pt x="2355" y="8647"/>
                  </a:cubicBezTo>
                  <a:cubicBezTo>
                    <a:pt x="3044" y="8504"/>
                    <a:pt x="3666" y="8159"/>
                    <a:pt x="4154" y="7661"/>
                  </a:cubicBezTo>
                  <a:lnTo>
                    <a:pt x="7619" y="4197"/>
                  </a:lnTo>
                  <a:cubicBezTo>
                    <a:pt x="8710" y="3106"/>
                    <a:pt x="8978" y="1594"/>
                    <a:pt x="8202" y="819"/>
                  </a:cubicBezTo>
                  <a:cubicBezTo>
                    <a:pt x="7657" y="273"/>
                    <a:pt x="6942" y="0"/>
                    <a:pt x="6226" y="0"/>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31;p90">
              <a:extLst>
                <a:ext uri="{FF2B5EF4-FFF2-40B4-BE49-F238E27FC236}">
                  <a16:creationId xmlns:a16="http://schemas.microsoft.com/office/drawing/2014/main" id="{096C9F43-1AD2-911E-716B-45FC6ACA66AA}"/>
                </a:ext>
              </a:extLst>
            </p:cNvPr>
            <p:cNvSpPr/>
            <p:nvPr/>
          </p:nvSpPr>
          <p:spPr>
            <a:xfrm>
              <a:off x="6898099" y="3906032"/>
              <a:ext cx="22899" cy="54805"/>
            </a:xfrm>
            <a:custGeom>
              <a:avLst/>
              <a:gdLst/>
              <a:ahLst/>
              <a:cxnLst/>
              <a:rect l="l" t="t" r="r" b="b"/>
              <a:pathLst>
                <a:path w="872" h="2087" extrusionOk="0">
                  <a:moveTo>
                    <a:pt x="154" y="1"/>
                  </a:moveTo>
                  <a:lnTo>
                    <a:pt x="154" y="1"/>
                  </a:lnTo>
                  <a:cubicBezTo>
                    <a:pt x="240" y="699"/>
                    <a:pt x="192" y="1407"/>
                    <a:pt x="0" y="2087"/>
                  </a:cubicBezTo>
                  <a:lnTo>
                    <a:pt x="871" y="1216"/>
                  </a:lnTo>
                  <a:cubicBezTo>
                    <a:pt x="737" y="757"/>
                    <a:pt x="488" y="336"/>
                    <a:pt x="154"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32;p90">
              <a:extLst>
                <a:ext uri="{FF2B5EF4-FFF2-40B4-BE49-F238E27FC236}">
                  <a16:creationId xmlns:a16="http://schemas.microsoft.com/office/drawing/2014/main" id="{C7F6F9E2-4E00-7FF4-A7C9-DBE0A990F672}"/>
                </a:ext>
              </a:extLst>
            </p:cNvPr>
            <p:cNvSpPr/>
            <p:nvPr/>
          </p:nvSpPr>
          <p:spPr>
            <a:xfrm>
              <a:off x="6707347" y="4049044"/>
              <a:ext cx="152334" cy="73265"/>
            </a:xfrm>
            <a:custGeom>
              <a:avLst/>
              <a:gdLst/>
              <a:ahLst/>
              <a:cxnLst/>
              <a:rect l="l" t="t" r="r" b="b"/>
              <a:pathLst>
                <a:path w="5801" h="2790" extrusionOk="0">
                  <a:moveTo>
                    <a:pt x="4374" y="0"/>
                  </a:moveTo>
                  <a:lnTo>
                    <a:pt x="3178" y="1196"/>
                  </a:lnTo>
                  <a:cubicBezTo>
                    <a:pt x="2487" y="1887"/>
                    <a:pt x="1397" y="2014"/>
                    <a:pt x="690" y="2014"/>
                  </a:cubicBezTo>
                  <a:cubicBezTo>
                    <a:pt x="281" y="2014"/>
                    <a:pt x="1" y="1972"/>
                    <a:pt x="1" y="1972"/>
                  </a:cubicBezTo>
                  <a:lnTo>
                    <a:pt x="1" y="1972"/>
                  </a:lnTo>
                  <a:cubicBezTo>
                    <a:pt x="546" y="2517"/>
                    <a:pt x="1261" y="2790"/>
                    <a:pt x="1977" y="2790"/>
                  </a:cubicBezTo>
                  <a:cubicBezTo>
                    <a:pt x="2692" y="2790"/>
                    <a:pt x="3408" y="2517"/>
                    <a:pt x="3953" y="1972"/>
                  </a:cubicBezTo>
                  <a:lnTo>
                    <a:pt x="5800" y="134"/>
                  </a:lnTo>
                  <a:lnTo>
                    <a:pt x="4374" y="0"/>
                  </a:ln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733;p90">
              <a:extLst>
                <a:ext uri="{FF2B5EF4-FFF2-40B4-BE49-F238E27FC236}">
                  <a16:creationId xmlns:a16="http://schemas.microsoft.com/office/drawing/2014/main" id="{32FE53E2-9826-E308-8C05-610EF4F67CBD}"/>
                </a:ext>
              </a:extLst>
            </p:cNvPr>
            <p:cNvSpPr/>
            <p:nvPr/>
          </p:nvSpPr>
          <p:spPr>
            <a:xfrm>
              <a:off x="6822208" y="4006371"/>
              <a:ext cx="83402" cy="46664"/>
            </a:xfrm>
            <a:custGeom>
              <a:avLst/>
              <a:gdLst/>
              <a:ahLst/>
              <a:cxnLst/>
              <a:rect l="l" t="t" r="r" b="b"/>
              <a:pathLst>
                <a:path w="3176" h="1777" extrusionOk="0">
                  <a:moveTo>
                    <a:pt x="3176" y="0"/>
                  </a:moveTo>
                  <a:lnTo>
                    <a:pt x="3044" y="132"/>
                  </a:lnTo>
                  <a:cubicBezTo>
                    <a:pt x="2510" y="658"/>
                    <a:pt x="1800" y="951"/>
                    <a:pt x="1065" y="951"/>
                  </a:cubicBezTo>
                  <a:cubicBezTo>
                    <a:pt x="943" y="951"/>
                    <a:pt x="821" y="943"/>
                    <a:pt x="699" y="926"/>
                  </a:cubicBezTo>
                  <a:lnTo>
                    <a:pt x="0" y="1616"/>
                  </a:lnTo>
                  <a:cubicBezTo>
                    <a:pt x="345" y="1723"/>
                    <a:pt x="705" y="1777"/>
                    <a:pt x="1066" y="1777"/>
                  </a:cubicBezTo>
                  <a:cubicBezTo>
                    <a:pt x="1186" y="1777"/>
                    <a:pt x="1307" y="1771"/>
                    <a:pt x="1426" y="1759"/>
                  </a:cubicBezTo>
                  <a:lnTo>
                    <a:pt x="3044" y="142"/>
                  </a:lnTo>
                  <a:cubicBezTo>
                    <a:pt x="3091" y="85"/>
                    <a:pt x="3129" y="47"/>
                    <a:pt x="3176" y="0"/>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734;p90">
              <a:extLst>
                <a:ext uri="{FF2B5EF4-FFF2-40B4-BE49-F238E27FC236}">
                  <a16:creationId xmlns:a16="http://schemas.microsoft.com/office/drawing/2014/main" id="{2AF454B3-D908-18B6-1244-954C7C3DAB71}"/>
                </a:ext>
              </a:extLst>
            </p:cNvPr>
            <p:cNvSpPr/>
            <p:nvPr/>
          </p:nvSpPr>
          <p:spPr>
            <a:xfrm>
              <a:off x="6678697" y="3884367"/>
              <a:ext cx="236760" cy="227963"/>
            </a:xfrm>
            <a:custGeom>
              <a:avLst/>
              <a:gdLst/>
              <a:ahLst/>
              <a:cxnLst/>
              <a:rect l="l" t="t" r="r" b="b"/>
              <a:pathLst>
                <a:path w="9016" h="8681" extrusionOk="0">
                  <a:moveTo>
                    <a:pt x="6532" y="0"/>
                  </a:moveTo>
                  <a:cubicBezTo>
                    <a:pt x="5817" y="0"/>
                    <a:pt x="5102" y="275"/>
                    <a:pt x="4556" y="826"/>
                  </a:cubicBezTo>
                  <a:lnTo>
                    <a:pt x="1092" y="4280"/>
                  </a:lnTo>
                  <a:cubicBezTo>
                    <a:pt x="1" y="5381"/>
                    <a:pt x="1" y="7152"/>
                    <a:pt x="1092" y="8243"/>
                  </a:cubicBezTo>
                  <a:cubicBezTo>
                    <a:pt x="1388" y="8539"/>
                    <a:pt x="1799" y="8680"/>
                    <a:pt x="2249" y="8680"/>
                  </a:cubicBezTo>
                  <a:cubicBezTo>
                    <a:pt x="2380" y="8680"/>
                    <a:pt x="2515" y="8668"/>
                    <a:pt x="2652" y="8645"/>
                  </a:cubicBezTo>
                  <a:cubicBezTo>
                    <a:pt x="3341" y="8511"/>
                    <a:pt x="3972" y="8166"/>
                    <a:pt x="4460" y="7659"/>
                  </a:cubicBezTo>
                  <a:lnTo>
                    <a:pt x="5781" y="6338"/>
                  </a:lnTo>
                  <a:cubicBezTo>
                    <a:pt x="5781" y="6338"/>
                    <a:pt x="5625" y="6133"/>
                    <a:pt x="5230" y="6133"/>
                  </a:cubicBezTo>
                  <a:cubicBezTo>
                    <a:pt x="5198" y="6133"/>
                    <a:pt x="5165" y="6134"/>
                    <a:pt x="5130" y="6137"/>
                  </a:cubicBezTo>
                  <a:lnTo>
                    <a:pt x="4039" y="7238"/>
                  </a:lnTo>
                  <a:cubicBezTo>
                    <a:pt x="3771" y="7506"/>
                    <a:pt x="3420" y="7640"/>
                    <a:pt x="3068" y="7640"/>
                  </a:cubicBezTo>
                  <a:cubicBezTo>
                    <a:pt x="2716" y="7640"/>
                    <a:pt x="2364" y="7506"/>
                    <a:pt x="2096" y="7238"/>
                  </a:cubicBezTo>
                  <a:cubicBezTo>
                    <a:pt x="1560" y="6702"/>
                    <a:pt x="1551" y="5831"/>
                    <a:pt x="2096" y="5295"/>
                  </a:cubicBezTo>
                  <a:lnTo>
                    <a:pt x="5561" y="1830"/>
                  </a:lnTo>
                  <a:cubicBezTo>
                    <a:pt x="5829" y="1557"/>
                    <a:pt x="6182" y="1421"/>
                    <a:pt x="6536" y="1421"/>
                  </a:cubicBezTo>
                  <a:cubicBezTo>
                    <a:pt x="6864" y="1421"/>
                    <a:pt x="7193" y="1538"/>
                    <a:pt x="7456" y="1773"/>
                  </a:cubicBezTo>
                  <a:cubicBezTo>
                    <a:pt x="8001" y="2271"/>
                    <a:pt x="8068" y="3103"/>
                    <a:pt x="7599" y="3668"/>
                  </a:cubicBezTo>
                  <a:lnTo>
                    <a:pt x="8930" y="2338"/>
                  </a:lnTo>
                  <a:cubicBezTo>
                    <a:pt x="9016" y="1754"/>
                    <a:pt x="8882" y="1199"/>
                    <a:pt x="8509" y="826"/>
                  </a:cubicBezTo>
                  <a:cubicBezTo>
                    <a:pt x="7963" y="275"/>
                    <a:pt x="7248" y="0"/>
                    <a:pt x="6532" y="0"/>
                  </a:cubicBezTo>
                  <a:close/>
                </a:path>
              </a:pathLst>
            </a:custGeom>
            <a:solidFill>
              <a:srgbClr val="C7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735;p90">
              <a:extLst>
                <a:ext uri="{FF2B5EF4-FFF2-40B4-BE49-F238E27FC236}">
                  <a16:creationId xmlns:a16="http://schemas.microsoft.com/office/drawing/2014/main" id="{6AD2BA54-10BA-08C4-A9A3-9FD274A1AF4C}"/>
                </a:ext>
              </a:extLst>
            </p:cNvPr>
            <p:cNvSpPr/>
            <p:nvPr/>
          </p:nvSpPr>
          <p:spPr>
            <a:xfrm>
              <a:off x="6813411" y="4028666"/>
              <a:ext cx="36711" cy="22163"/>
            </a:xfrm>
            <a:custGeom>
              <a:avLst/>
              <a:gdLst/>
              <a:ahLst/>
              <a:cxnLst/>
              <a:rect l="l" t="t" r="r" b="b"/>
              <a:pathLst>
                <a:path w="1398" h="844" extrusionOk="0">
                  <a:moveTo>
                    <a:pt x="651" y="1"/>
                  </a:moveTo>
                  <a:lnTo>
                    <a:pt x="0" y="652"/>
                  </a:lnTo>
                  <a:cubicBezTo>
                    <a:pt x="211" y="738"/>
                    <a:pt x="431" y="805"/>
                    <a:pt x="651" y="843"/>
                  </a:cubicBezTo>
                  <a:lnTo>
                    <a:pt x="1397" y="97"/>
                  </a:lnTo>
                  <a:cubicBezTo>
                    <a:pt x="1139" y="97"/>
                    <a:pt x="890" y="68"/>
                    <a:pt x="651"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3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ZoneTexte 9">
            <a:extLst>
              <a:ext uri="{FF2B5EF4-FFF2-40B4-BE49-F238E27FC236}">
                <a16:creationId xmlns:a16="http://schemas.microsoft.com/office/drawing/2014/main" id="{DA91194D-8C0F-6422-067D-D703279F4215}"/>
              </a:ext>
            </a:extLst>
          </p:cNvPr>
          <p:cNvSpPr txBox="1"/>
          <p:nvPr/>
        </p:nvSpPr>
        <p:spPr>
          <a:xfrm>
            <a:off x="2078916" y="832812"/>
            <a:ext cx="4986168" cy="3477875"/>
          </a:xfrm>
          <a:prstGeom prst="rect">
            <a:avLst/>
          </a:prstGeom>
          <a:noFill/>
        </p:spPr>
        <p:txBody>
          <a:bodyPr wrap="square">
            <a:spAutoFit/>
          </a:bodyPr>
          <a:lstStyle/>
          <a:p>
            <a:pPr algn="just"/>
            <a:r>
              <a:rPr lang="fr-FR" sz="2000" dirty="0"/>
              <a:t>La force de notre code logiciel est qu’il est bien organisé et en termes de processus et de fonctions, il est rapide car toutes les opérations de traitement des données se déroulent en arrière-plan et en termes de base de données, il est considéré comme l’une des bases de données avec rapidité et efficacité et en termes de protection les cadres de travail fournissent une couche élevée de protection de sécurité pour le système</a:t>
            </a:r>
            <a:r>
              <a:rPr lang="en-US" sz="2000" dirty="0"/>
              <a:t>.</a:t>
            </a:r>
            <a:endParaRPr lang="fr-FR" sz="2000" dirty="0"/>
          </a:p>
        </p:txBody>
      </p:sp>
    </p:spTree>
    <p:extLst>
      <p:ext uri="{BB962C8B-B14F-4D97-AF65-F5344CB8AC3E}">
        <p14:creationId xmlns:p14="http://schemas.microsoft.com/office/powerpoint/2010/main" val="2072013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Les </a:t>
            </a:r>
            <a:r>
              <a:rPr lang="en-US" sz="3600" dirty="0" err="1"/>
              <a:t>écrans</a:t>
            </a:r>
            <a:r>
              <a:rPr lang="en-US" sz="3600" dirty="0"/>
              <a:t> </a:t>
            </a:r>
            <a:r>
              <a:rPr lang="en-US" sz="3600" dirty="0" err="1"/>
              <a:t>finaux</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528;p89">
            <a:extLst>
              <a:ext uri="{FF2B5EF4-FFF2-40B4-BE49-F238E27FC236}">
                <a16:creationId xmlns:a16="http://schemas.microsoft.com/office/drawing/2014/main" id="{2ED2A72B-B04C-4FBA-F5D8-70EB6F4F4BA2}"/>
              </a:ext>
            </a:extLst>
          </p:cNvPr>
          <p:cNvGrpSpPr/>
          <p:nvPr/>
        </p:nvGrpSpPr>
        <p:grpSpPr>
          <a:xfrm>
            <a:off x="5578621" y="1430167"/>
            <a:ext cx="2120200" cy="2165472"/>
            <a:chOff x="3943638" y="3815072"/>
            <a:chExt cx="357933" cy="342676"/>
          </a:xfrm>
        </p:grpSpPr>
        <p:sp>
          <p:nvSpPr>
            <p:cNvPr id="8" name="Google Shape;10529;p89">
              <a:extLst>
                <a:ext uri="{FF2B5EF4-FFF2-40B4-BE49-F238E27FC236}">
                  <a16:creationId xmlns:a16="http://schemas.microsoft.com/office/drawing/2014/main" id="{CF6103A3-ACE6-3000-8455-8AAE2E272839}"/>
                </a:ext>
              </a:extLst>
            </p:cNvPr>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30;p89">
              <a:extLst>
                <a:ext uri="{FF2B5EF4-FFF2-40B4-BE49-F238E27FC236}">
                  <a16:creationId xmlns:a16="http://schemas.microsoft.com/office/drawing/2014/main" id="{7B9229FA-8085-79B7-E7AE-ACECB711E1D5}"/>
                </a:ext>
              </a:extLst>
            </p:cNvPr>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rgbClr val="A2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31;p89">
              <a:extLst>
                <a:ext uri="{FF2B5EF4-FFF2-40B4-BE49-F238E27FC236}">
                  <a16:creationId xmlns:a16="http://schemas.microsoft.com/office/drawing/2014/main" id="{DE4F9E3C-7343-9874-4BDE-AE9C28B3FF0D}"/>
                </a:ext>
              </a:extLst>
            </p:cNvPr>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rgbClr val="95A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32;p89">
              <a:extLst>
                <a:ext uri="{FF2B5EF4-FFF2-40B4-BE49-F238E27FC236}">
                  <a16:creationId xmlns:a16="http://schemas.microsoft.com/office/drawing/2014/main" id="{EA3A6D2A-C187-A6D2-36CC-BE08A48BD6B1}"/>
                </a:ext>
              </a:extLst>
            </p:cNvPr>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33;p89">
              <a:extLst>
                <a:ext uri="{FF2B5EF4-FFF2-40B4-BE49-F238E27FC236}">
                  <a16:creationId xmlns:a16="http://schemas.microsoft.com/office/drawing/2014/main" id="{CD6436C3-5859-C48F-4A7C-497EC7C6A0A7}"/>
                </a:ext>
              </a:extLst>
            </p:cNvPr>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rgbClr val="C1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34;p89">
              <a:extLst>
                <a:ext uri="{FF2B5EF4-FFF2-40B4-BE49-F238E27FC236}">
                  <a16:creationId xmlns:a16="http://schemas.microsoft.com/office/drawing/2014/main" id="{B69A81B1-79B7-9DD7-E2D0-B00330F1D46E}"/>
                </a:ext>
              </a:extLst>
            </p:cNvPr>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35;p89">
              <a:extLst>
                <a:ext uri="{FF2B5EF4-FFF2-40B4-BE49-F238E27FC236}">
                  <a16:creationId xmlns:a16="http://schemas.microsoft.com/office/drawing/2014/main" id="{5154484E-A1F7-C842-E57C-D4A60E0DF13F}"/>
                </a:ext>
              </a:extLst>
            </p:cNvPr>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6;p89">
              <a:extLst>
                <a:ext uri="{FF2B5EF4-FFF2-40B4-BE49-F238E27FC236}">
                  <a16:creationId xmlns:a16="http://schemas.microsoft.com/office/drawing/2014/main" id="{98EA420D-5425-0826-B8D5-6C24652F6DD3}"/>
                </a:ext>
              </a:extLst>
            </p:cNvPr>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7;p89">
              <a:extLst>
                <a:ext uri="{FF2B5EF4-FFF2-40B4-BE49-F238E27FC236}">
                  <a16:creationId xmlns:a16="http://schemas.microsoft.com/office/drawing/2014/main" id="{05683837-1740-1E96-7358-ED3F2D6EAE2F}"/>
                </a:ext>
              </a:extLst>
            </p:cNvPr>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040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Utilisateurs</a:t>
            </a:r>
            <a:br>
              <a:rPr lang="fr-FR" sz="3600" dirty="0"/>
            </a:br>
            <a:endParaRPr sz="3600" dirty="0"/>
          </a:p>
        </p:txBody>
      </p:sp>
      <p:pic>
        <p:nvPicPr>
          <p:cNvPr id="13" name="Picture 1">
            <a:extLst>
              <a:ext uri="{FF2B5EF4-FFF2-40B4-BE49-F238E27FC236}">
                <a16:creationId xmlns:a16="http://schemas.microsoft.com/office/drawing/2014/main" id="{5C444647-832F-20F3-DC56-24DB35006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733" y="839099"/>
            <a:ext cx="7960659" cy="4232366"/>
          </a:xfrm>
          <a:prstGeom prst="rect">
            <a:avLst/>
          </a:prstGeom>
        </p:spPr>
      </p:pic>
    </p:spTree>
    <p:extLst>
      <p:ext uri="{BB962C8B-B14F-4D97-AF65-F5344CB8AC3E}">
        <p14:creationId xmlns:p14="http://schemas.microsoft.com/office/powerpoint/2010/main" val="42661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Équipes</a:t>
            </a:r>
            <a:br>
              <a:rPr lang="fr-FR" sz="3600" dirty="0"/>
            </a:br>
            <a:endParaRPr sz="3600" dirty="0"/>
          </a:p>
        </p:txBody>
      </p:sp>
      <p:pic>
        <p:nvPicPr>
          <p:cNvPr id="10" name="Image 9">
            <a:extLst>
              <a:ext uri="{FF2B5EF4-FFF2-40B4-BE49-F238E27FC236}">
                <a16:creationId xmlns:a16="http://schemas.microsoft.com/office/drawing/2014/main" id="{83FF95FD-43A9-7F56-1781-61C96A4D0D85}"/>
              </a:ext>
            </a:extLst>
          </p:cNvPr>
          <p:cNvPicPr>
            <a:picLocks noChangeAspect="1"/>
          </p:cNvPicPr>
          <p:nvPr/>
        </p:nvPicPr>
        <p:blipFill>
          <a:blip r:embed="rId3"/>
          <a:stretch>
            <a:fillRect/>
          </a:stretch>
        </p:blipFill>
        <p:spPr>
          <a:xfrm>
            <a:off x="1043491" y="806824"/>
            <a:ext cx="7971417" cy="4250149"/>
          </a:xfrm>
          <a:prstGeom prst="rect">
            <a:avLst/>
          </a:prstGeom>
        </p:spPr>
      </p:pic>
    </p:spTree>
    <p:extLst>
      <p:ext uri="{BB962C8B-B14F-4D97-AF65-F5344CB8AC3E}">
        <p14:creationId xmlns:p14="http://schemas.microsoft.com/office/powerpoint/2010/main" val="1120334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Révision </a:t>
            </a:r>
            <a:r>
              <a:rPr lang="fr-FR" sz="3600" dirty="0"/>
              <a:t>des différentes parties du système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664;p92">
            <a:extLst>
              <a:ext uri="{FF2B5EF4-FFF2-40B4-BE49-F238E27FC236}">
                <a16:creationId xmlns:a16="http://schemas.microsoft.com/office/drawing/2014/main" id="{87195C46-2CDB-4647-77A4-0E201E7A6C72}"/>
              </a:ext>
            </a:extLst>
          </p:cNvPr>
          <p:cNvGrpSpPr/>
          <p:nvPr/>
        </p:nvGrpSpPr>
        <p:grpSpPr>
          <a:xfrm>
            <a:off x="5543155" y="1769117"/>
            <a:ext cx="2627598" cy="1450499"/>
            <a:chOff x="3420379" y="4286557"/>
            <a:chExt cx="368939" cy="342283"/>
          </a:xfrm>
        </p:grpSpPr>
        <p:sp>
          <p:nvSpPr>
            <p:cNvPr id="32" name="Google Shape;15665;p92">
              <a:extLst>
                <a:ext uri="{FF2B5EF4-FFF2-40B4-BE49-F238E27FC236}">
                  <a16:creationId xmlns:a16="http://schemas.microsoft.com/office/drawing/2014/main" id="{37C8ED8B-5AB2-9DB8-C0BA-992A7FD04662}"/>
                </a:ext>
              </a:extLst>
            </p:cNvPr>
            <p:cNvSpPr/>
            <p:nvPr/>
          </p:nvSpPr>
          <p:spPr>
            <a:xfrm>
              <a:off x="3420379" y="4364589"/>
              <a:ext cx="368939" cy="186011"/>
            </a:xfrm>
            <a:custGeom>
              <a:avLst/>
              <a:gdLst/>
              <a:ahLst/>
              <a:cxnLst/>
              <a:rect l="l" t="t" r="r" b="b"/>
              <a:pathLst>
                <a:path w="14118" h="7118" extrusionOk="0">
                  <a:moveTo>
                    <a:pt x="6736" y="0"/>
                  </a:moveTo>
                  <a:cubicBezTo>
                    <a:pt x="3255" y="0"/>
                    <a:pt x="885" y="2333"/>
                    <a:pt x="145" y="3168"/>
                  </a:cubicBezTo>
                  <a:cubicBezTo>
                    <a:pt x="1" y="3332"/>
                    <a:pt x="10" y="3572"/>
                    <a:pt x="155" y="3726"/>
                  </a:cubicBezTo>
                  <a:cubicBezTo>
                    <a:pt x="2641" y="6265"/>
                    <a:pt x="5001" y="7118"/>
                    <a:pt x="7047" y="7118"/>
                  </a:cubicBezTo>
                  <a:cubicBezTo>
                    <a:pt x="7256" y="7118"/>
                    <a:pt x="7462" y="7109"/>
                    <a:pt x="7665" y="7092"/>
                  </a:cubicBezTo>
                  <a:cubicBezTo>
                    <a:pt x="10838" y="6832"/>
                    <a:pt x="13184" y="4611"/>
                    <a:pt x="13954" y="3774"/>
                  </a:cubicBezTo>
                  <a:cubicBezTo>
                    <a:pt x="14117" y="3611"/>
                    <a:pt x="14107" y="3341"/>
                    <a:pt x="13925" y="3188"/>
                  </a:cubicBezTo>
                  <a:cubicBezTo>
                    <a:pt x="11703" y="1226"/>
                    <a:pt x="9665" y="332"/>
                    <a:pt x="7867" y="82"/>
                  </a:cubicBezTo>
                  <a:cubicBezTo>
                    <a:pt x="7478" y="26"/>
                    <a:pt x="7101" y="0"/>
                    <a:pt x="6736" y="0"/>
                  </a:cubicBezTo>
                  <a:close/>
                </a:path>
              </a:pathLst>
            </a:custGeom>
            <a:solidFill>
              <a:srgbClr val="E5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66;p92">
              <a:extLst>
                <a:ext uri="{FF2B5EF4-FFF2-40B4-BE49-F238E27FC236}">
                  <a16:creationId xmlns:a16="http://schemas.microsoft.com/office/drawing/2014/main" id="{58E881C9-8ACD-84CA-DF86-60FA4386634B}"/>
                </a:ext>
              </a:extLst>
            </p:cNvPr>
            <p:cNvSpPr/>
            <p:nvPr/>
          </p:nvSpPr>
          <p:spPr>
            <a:xfrm>
              <a:off x="3465379" y="4366706"/>
              <a:ext cx="323938" cy="183215"/>
            </a:xfrm>
            <a:custGeom>
              <a:avLst/>
              <a:gdLst/>
              <a:ahLst/>
              <a:cxnLst/>
              <a:rect l="l" t="t" r="r" b="b"/>
              <a:pathLst>
                <a:path w="12396" h="7011" extrusionOk="0">
                  <a:moveTo>
                    <a:pt x="6145" y="1"/>
                  </a:moveTo>
                  <a:cubicBezTo>
                    <a:pt x="2981" y="251"/>
                    <a:pt x="837" y="2366"/>
                    <a:pt x="135" y="3145"/>
                  </a:cubicBezTo>
                  <a:cubicBezTo>
                    <a:pt x="0" y="3309"/>
                    <a:pt x="0" y="3549"/>
                    <a:pt x="154" y="3712"/>
                  </a:cubicBezTo>
                  <a:cubicBezTo>
                    <a:pt x="2202" y="5799"/>
                    <a:pt x="4173" y="6741"/>
                    <a:pt x="5943" y="7011"/>
                  </a:cubicBezTo>
                  <a:cubicBezTo>
                    <a:pt x="9116" y="6751"/>
                    <a:pt x="11462" y="4530"/>
                    <a:pt x="12232" y="3693"/>
                  </a:cubicBezTo>
                  <a:cubicBezTo>
                    <a:pt x="12395" y="3530"/>
                    <a:pt x="12385" y="3260"/>
                    <a:pt x="12212" y="3107"/>
                  </a:cubicBezTo>
                  <a:cubicBezTo>
                    <a:pt x="9981" y="1145"/>
                    <a:pt x="7943" y="260"/>
                    <a:pt x="6145"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667;p92">
              <a:extLst>
                <a:ext uri="{FF2B5EF4-FFF2-40B4-BE49-F238E27FC236}">
                  <a16:creationId xmlns:a16="http://schemas.microsoft.com/office/drawing/2014/main" id="{B631ACD5-D60B-D661-0DED-D831DEA616D7}"/>
                </a:ext>
              </a:extLst>
            </p:cNvPr>
            <p:cNvSpPr/>
            <p:nvPr/>
          </p:nvSpPr>
          <p:spPr>
            <a:xfrm>
              <a:off x="3497522" y="4366497"/>
              <a:ext cx="207597" cy="182144"/>
            </a:xfrm>
            <a:custGeom>
              <a:avLst/>
              <a:gdLst/>
              <a:ahLst/>
              <a:cxnLst/>
              <a:rect l="l" t="t" r="r" b="b"/>
              <a:pathLst>
                <a:path w="7944" h="6970" extrusionOk="0">
                  <a:moveTo>
                    <a:pt x="4113" y="1"/>
                  </a:moveTo>
                  <a:cubicBezTo>
                    <a:pt x="3808" y="1"/>
                    <a:pt x="3499" y="41"/>
                    <a:pt x="3193" y="124"/>
                  </a:cubicBezTo>
                  <a:cubicBezTo>
                    <a:pt x="3078" y="153"/>
                    <a:pt x="2972" y="191"/>
                    <a:pt x="2866" y="230"/>
                  </a:cubicBezTo>
                  <a:cubicBezTo>
                    <a:pt x="828" y="1009"/>
                    <a:pt x="1" y="3451"/>
                    <a:pt x="1145" y="5307"/>
                  </a:cubicBezTo>
                  <a:cubicBezTo>
                    <a:pt x="1812" y="6395"/>
                    <a:pt x="2957" y="6969"/>
                    <a:pt x="4116" y="6969"/>
                  </a:cubicBezTo>
                  <a:cubicBezTo>
                    <a:pt x="4944" y="6969"/>
                    <a:pt x="5780" y="6676"/>
                    <a:pt x="6453" y="6067"/>
                  </a:cubicBezTo>
                  <a:cubicBezTo>
                    <a:pt x="7646" y="4980"/>
                    <a:pt x="7944" y="3220"/>
                    <a:pt x="7165" y="1807"/>
                  </a:cubicBezTo>
                  <a:cubicBezTo>
                    <a:pt x="6539" y="671"/>
                    <a:pt x="5361" y="1"/>
                    <a:pt x="4113"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668;p92">
              <a:extLst>
                <a:ext uri="{FF2B5EF4-FFF2-40B4-BE49-F238E27FC236}">
                  <a16:creationId xmlns:a16="http://schemas.microsoft.com/office/drawing/2014/main" id="{9F8B2E91-7CF4-E180-D194-8403A532BC85}"/>
                </a:ext>
              </a:extLst>
            </p:cNvPr>
            <p:cNvSpPr/>
            <p:nvPr/>
          </p:nvSpPr>
          <p:spPr>
            <a:xfrm>
              <a:off x="3533455" y="4366497"/>
              <a:ext cx="171664" cy="164504"/>
            </a:xfrm>
            <a:custGeom>
              <a:avLst/>
              <a:gdLst/>
              <a:ahLst/>
              <a:cxnLst/>
              <a:rect l="l" t="t" r="r" b="b"/>
              <a:pathLst>
                <a:path w="6569" h="6295" extrusionOk="0">
                  <a:moveTo>
                    <a:pt x="2738" y="1"/>
                  </a:moveTo>
                  <a:cubicBezTo>
                    <a:pt x="2433" y="1"/>
                    <a:pt x="2124" y="41"/>
                    <a:pt x="1818" y="124"/>
                  </a:cubicBezTo>
                  <a:cubicBezTo>
                    <a:pt x="1703" y="153"/>
                    <a:pt x="1597" y="191"/>
                    <a:pt x="1491" y="230"/>
                  </a:cubicBezTo>
                  <a:cubicBezTo>
                    <a:pt x="299" y="1316"/>
                    <a:pt x="1" y="3076"/>
                    <a:pt x="780" y="4480"/>
                  </a:cubicBezTo>
                  <a:cubicBezTo>
                    <a:pt x="1399" y="5618"/>
                    <a:pt x="2585" y="6295"/>
                    <a:pt x="3837" y="6295"/>
                  </a:cubicBezTo>
                  <a:cubicBezTo>
                    <a:pt x="4140" y="6295"/>
                    <a:pt x="4447" y="6255"/>
                    <a:pt x="4751" y="6172"/>
                  </a:cubicBezTo>
                  <a:cubicBezTo>
                    <a:pt x="4857" y="6144"/>
                    <a:pt x="4972" y="6105"/>
                    <a:pt x="5078" y="6067"/>
                  </a:cubicBezTo>
                  <a:cubicBezTo>
                    <a:pt x="6271" y="4980"/>
                    <a:pt x="6569" y="3220"/>
                    <a:pt x="5790" y="1807"/>
                  </a:cubicBezTo>
                  <a:cubicBezTo>
                    <a:pt x="5164" y="671"/>
                    <a:pt x="3986" y="1"/>
                    <a:pt x="2738"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69;p92">
              <a:extLst>
                <a:ext uri="{FF2B5EF4-FFF2-40B4-BE49-F238E27FC236}">
                  <a16:creationId xmlns:a16="http://schemas.microsoft.com/office/drawing/2014/main" id="{8C5148D9-EE11-35BE-1E52-F2F74E5EE3C6}"/>
                </a:ext>
              </a:extLst>
            </p:cNvPr>
            <p:cNvSpPr/>
            <p:nvPr/>
          </p:nvSpPr>
          <p:spPr>
            <a:xfrm>
              <a:off x="3571922" y="4428483"/>
              <a:ext cx="64338" cy="58328"/>
            </a:xfrm>
            <a:custGeom>
              <a:avLst/>
              <a:gdLst/>
              <a:ahLst/>
              <a:cxnLst/>
              <a:rect l="l" t="t" r="r" b="b"/>
              <a:pathLst>
                <a:path w="2462" h="2232" extrusionOk="0">
                  <a:moveTo>
                    <a:pt x="1247" y="0"/>
                  </a:moveTo>
                  <a:cubicBezTo>
                    <a:pt x="826" y="0"/>
                    <a:pt x="428" y="242"/>
                    <a:pt x="241" y="646"/>
                  </a:cubicBezTo>
                  <a:cubicBezTo>
                    <a:pt x="0" y="1166"/>
                    <a:pt x="193" y="1781"/>
                    <a:pt x="673" y="2070"/>
                  </a:cubicBezTo>
                  <a:cubicBezTo>
                    <a:pt x="854" y="2179"/>
                    <a:pt x="1053" y="2232"/>
                    <a:pt x="1251" y="2232"/>
                  </a:cubicBezTo>
                  <a:cubicBezTo>
                    <a:pt x="1591" y="2232"/>
                    <a:pt x="1926" y="2077"/>
                    <a:pt x="2145" y="1791"/>
                  </a:cubicBezTo>
                  <a:cubicBezTo>
                    <a:pt x="2241" y="1666"/>
                    <a:pt x="2308" y="1512"/>
                    <a:pt x="2347" y="1358"/>
                  </a:cubicBezTo>
                  <a:cubicBezTo>
                    <a:pt x="2462" y="800"/>
                    <a:pt x="2145" y="243"/>
                    <a:pt x="1606" y="60"/>
                  </a:cubicBezTo>
                  <a:cubicBezTo>
                    <a:pt x="1487" y="20"/>
                    <a:pt x="1367" y="0"/>
                    <a:pt x="1247" y="0"/>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670;p92">
              <a:extLst>
                <a:ext uri="{FF2B5EF4-FFF2-40B4-BE49-F238E27FC236}">
                  <a16:creationId xmlns:a16="http://schemas.microsoft.com/office/drawing/2014/main" id="{C30A448B-23D3-DC01-1417-DBADF4807B25}"/>
                </a:ext>
              </a:extLst>
            </p:cNvPr>
            <p:cNvSpPr/>
            <p:nvPr/>
          </p:nvSpPr>
          <p:spPr>
            <a:xfrm>
              <a:off x="3627688" y="4396105"/>
              <a:ext cx="32718" cy="32692"/>
            </a:xfrm>
            <a:custGeom>
              <a:avLst/>
              <a:gdLst/>
              <a:ahLst/>
              <a:cxnLst/>
              <a:rect l="l" t="t" r="r" b="b"/>
              <a:pathLst>
                <a:path w="1252" h="1251" extrusionOk="0">
                  <a:moveTo>
                    <a:pt x="626" y="1"/>
                  </a:moveTo>
                  <a:cubicBezTo>
                    <a:pt x="280" y="1"/>
                    <a:pt x="1" y="280"/>
                    <a:pt x="1" y="626"/>
                  </a:cubicBezTo>
                  <a:cubicBezTo>
                    <a:pt x="1" y="972"/>
                    <a:pt x="280" y="1251"/>
                    <a:pt x="626" y="1251"/>
                  </a:cubicBezTo>
                  <a:cubicBezTo>
                    <a:pt x="972" y="1251"/>
                    <a:pt x="1251" y="972"/>
                    <a:pt x="1251" y="626"/>
                  </a:cubicBezTo>
                  <a:cubicBezTo>
                    <a:pt x="1251" y="280"/>
                    <a:pt x="972" y="1"/>
                    <a:pt x="626"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671;p92">
              <a:extLst>
                <a:ext uri="{FF2B5EF4-FFF2-40B4-BE49-F238E27FC236}">
                  <a16:creationId xmlns:a16="http://schemas.microsoft.com/office/drawing/2014/main" id="{37487FEF-D60B-3EBC-96D9-E981BE623933}"/>
                </a:ext>
              </a:extLst>
            </p:cNvPr>
            <p:cNvSpPr/>
            <p:nvPr/>
          </p:nvSpPr>
          <p:spPr>
            <a:xfrm>
              <a:off x="3598812" y="4286557"/>
              <a:ext cx="11838" cy="48763"/>
            </a:xfrm>
            <a:custGeom>
              <a:avLst/>
              <a:gdLst/>
              <a:ahLst/>
              <a:cxnLst/>
              <a:rect l="l" t="t" r="r" b="b"/>
              <a:pathLst>
                <a:path w="453" h="1866" extrusionOk="0">
                  <a:moveTo>
                    <a:pt x="221" y="0"/>
                  </a:moveTo>
                  <a:cubicBezTo>
                    <a:pt x="106" y="0"/>
                    <a:pt x="10" y="96"/>
                    <a:pt x="10" y="212"/>
                  </a:cubicBezTo>
                  <a:lnTo>
                    <a:pt x="10" y="1635"/>
                  </a:lnTo>
                  <a:cubicBezTo>
                    <a:pt x="0" y="1789"/>
                    <a:pt x="113" y="1866"/>
                    <a:pt x="226" y="1866"/>
                  </a:cubicBezTo>
                  <a:cubicBezTo>
                    <a:pt x="339" y="1866"/>
                    <a:pt x="452" y="1789"/>
                    <a:pt x="442" y="1635"/>
                  </a:cubicBezTo>
                  <a:lnTo>
                    <a:pt x="442" y="212"/>
                  </a:lnTo>
                  <a:cubicBezTo>
                    <a:pt x="442" y="96"/>
                    <a:pt x="346" y="0"/>
                    <a:pt x="22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672;p92">
              <a:extLst>
                <a:ext uri="{FF2B5EF4-FFF2-40B4-BE49-F238E27FC236}">
                  <a16:creationId xmlns:a16="http://schemas.microsoft.com/office/drawing/2014/main" id="{EF076040-E154-EED8-921B-EF3232CB7B43}"/>
                </a:ext>
              </a:extLst>
            </p:cNvPr>
            <p:cNvSpPr/>
            <p:nvPr/>
          </p:nvSpPr>
          <p:spPr>
            <a:xfrm>
              <a:off x="3511817" y="4300982"/>
              <a:ext cx="27073" cy="46673"/>
            </a:xfrm>
            <a:custGeom>
              <a:avLst/>
              <a:gdLst/>
              <a:ahLst/>
              <a:cxnLst/>
              <a:rect l="l" t="t" r="r" b="b"/>
              <a:pathLst>
                <a:path w="1036" h="1786" extrusionOk="0">
                  <a:moveTo>
                    <a:pt x="283" y="1"/>
                  </a:moveTo>
                  <a:cubicBezTo>
                    <a:pt x="144" y="1"/>
                    <a:pt x="1" y="130"/>
                    <a:pt x="79" y="304"/>
                  </a:cubicBezTo>
                  <a:lnTo>
                    <a:pt x="560" y="1631"/>
                  </a:lnTo>
                  <a:cubicBezTo>
                    <a:pt x="592" y="1740"/>
                    <a:pt x="674" y="1786"/>
                    <a:pt x="757" y="1786"/>
                  </a:cubicBezTo>
                  <a:cubicBezTo>
                    <a:pt x="895" y="1786"/>
                    <a:pt x="1035" y="1660"/>
                    <a:pt x="964" y="1487"/>
                  </a:cubicBezTo>
                  <a:lnTo>
                    <a:pt x="483" y="160"/>
                  </a:lnTo>
                  <a:cubicBezTo>
                    <a:pt x="450" y="48"/>
                    <a:pt x="367" y="1"/>
                    <a:pt x="283"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673;p92">
              <a:extLst>
                <a:ext uri="{FF2B5EF4-FFF2-40B4-BE49-F238E27FC236}">
                  <a16:creationId xmlns:a16="http://schemas.microsoft.com/office/drawing/2014/main" id="{957BCBC2-D709-495C-5B44-82114315935D}"/>
                </a:ext>
              </a:extLst>
            </p:cNvPr>
            <p:cNvSpPr/>
            <p:nvPr/>
          </p:nvSpPr>
          <p:spPr>
            <a:xfrm>
              <a:off x="3431590" y="4338665"/>
              <a:ext cx="39721" cy="39852"/>
            </a:xfrm>
            <a:custGeom>
              <a:avLst/>
              <a:gdLst/>
              <a:ahLst/>
              <a:cxnLst/>
              <a:rect l="l" t="t" r="r" b="b"/>
              <a:pathLst>
                <a:path w="1520" h="1525" extrusionOk="0">
                  <a:moveTo>
                    <a:pt x="302" y="1"/>
                  </a:moveTo>
                  <a:cubicBezTo>
                    <a:pt x="144" y="1"/>
                    <a:pt x="0" y="187"/>
                    <a:pt x="129" y="352"/>
                  </a:cubicBezTo>
                  <a:lnTo>
                    <a:pt x="1043" y="1439"/>
                  </a:lnTo>
                  <a:cubicBezTo>
                    <a:pt x="1091" y="1499"/>
                    <a:pt x="1149" y="1524"/>
                    <a:pt x="1207" y="1524"/>
                  </a:cubicBezTo>
                  <a:cubicBezTo>
                    <a:pt x="1369" y="1524"/>
                    <a:pt x="1519" y="1324"/>
                    <a:pt x="1370" y="1160"/>
                  </a:cubicBezTo>
                  <a:lnTo>
                    <a:pt x="456" y="74"/>
                  </a:lnTo>
                  <a:cubicBezTo>
                    <a:pt x="410" y="22"/>
                    <a:pt x="355" y="1"/>
                    <a:pt x="302"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674;p92">
              <a:extLst>
                <a:ext uri="{FF2B5EF4-FFF2-40B4-BE49-F238E27FC236}">
                  <a16:creationId xmlns:a16="http://schemas.microsoft.com/office/drawing/2014/main" id="{1B4AE26A-98D0-C075-CF1E-6749AD4FC35B}"/>
                </a:ext>
              </a:extLst>
            </p:cNvPr>
            <p:cNvSpPr/>
            <p:nvPr/>
          </p:nvSpPr>
          <p:spPr>
            <a:xfrm>
              <a:off x="3738281" y="4341514"/>
              <a:ext cx="38153" cy="39800"/>
            </a:xfrm>
            <a:custGeom>
              <a:avLst/>
              <a:gdLst/>
              <a:ahLst/>
              <a:cxnLst/>
              <a:rect l="l" t="t" r="r" b="b"/>
              <a:pathLst>
                <a:path w="1460" h="1523" extrusionOk="0">
                  <a:moveTo>
                    <a:pt x="1146" y="0"/>
                  </a:moveTo>
                  <a:cubicBezTo>
                    <a:pt x="1088" y="0"/>
                    <a:pt x="1029" y="26"/>
                    <a:pt x="981" y="90"/>
                  </a:cubicBezTo>
                  <a:lnTo>
                    <a:pt x="77" y="1167"/>
                  </a:lnTo>
                  <a:cubicBezTo>
                    <a:pt x="0" y="1263"/>
                    <a:pt x="10" y="1397"/>
                    <a:pt x="106" y="1474"/>
                  </a:cubicBezTo>
                  <a:cubicBezTo>
                    <a:pt x="143" y="1507"/>
                    <a:pt x="189" y="1522"/>
                    <a:pt x="235" y="1522"/>
                  </a:cubicBezTo>
                  <a:cubicBezTo>
                    <a:pt x="297" y="1522"/>
                    <a:pt x="360" y="1495"/>
                    <a:pt x="404" y="1445"/>
                  </a:cubicBezTo>
                  <a:lnTo>
                    <a:pt x="1317" y="368"/>
                  </a:lnTo>
                  <a:cubicBezTo>
                    <a:pt x="1459" y="205"/>
                    <a:pt x="1308" y="0"/>
                    <a:pt x="1146"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675;p92">
              <a:extLst>
                <a:ext uri="{FF2B5EF4-FFF2-40B4-BE49-F238E27FC236}">
                  <a16:creationId xmlns:a16="http://schemas.microsoft.com/office/drawing/2014/main" id="{6407F602-E021-AA31-58D0-544A74CBD5A9}"/>
                </a:ext>
              </a:extLst>
            </p:cNvPr>
            <p:cNvSpPr/>
            <p:nvPr/>
          </p:nvSpPr>
          <p:spPr>
            <a:xfrm>
              <a:off x="3670389" y="4301819"/>
              <a:ext cx="26185" cy="46333"/>
            </a:xfrm>
            <a:custGeom>
              <a:avLst/>
              <a:gdLst/>
              <a:ahLst/>
              <a:cxnLst/>
              <a:rect l="l" t="t" r="r" b="b"/>
              <a:pathLst>
                <a:path w="1002" h="1773" extrusionOk="0">
                  <a:moveTo>
                    <a:pt x="761" y="0"/>
                  </a:moveTo>
                  <a:cubicBezTo>
                    <a:pt x="674" y="0"/>
                    <a:pt x="590" y="56"/>
                    <a:pt x="559" y="147"/>
                  </a:cubicBezTo>
                  <a:lnTo>
                    <a:pt x="79" y="1474"/>
                  </a:lnTo>
                  <a:cubicBezTo>
                    <a:pt x="1" y="1648"/>
                    <a:pt x="143" y="1773"/>
                    <a:pt x="282" y="1773"/>
                  </a:cubicBezTo>
                  <a:cubicBezTo>
                    <a:pt x="367" y="1773"/>
                    <a:pt x="450" y="1727"/>
                    <a:pt x="482" y="1618"/>
                  </a:cubicBezTo>
                  <a:lnTo>
                    <a:pt x="963" y="291"/>
                  </a:lnTo>
                  <a:cubicBezTo>
                    <a:pt x="1002" y="176"/>
                    <a:pt x="944" y="51"/>
                    <a:pt x="829" y="12"/>
                  </a:cubicBezTo>
                  <a:cubicBezTo>
                    <a:pt x="807" y="4"/>
                    <a:pt x="784" y="0"/>
                    <a:pt x="76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676;p92">
              <a:extLst>
                <a:ext uri="{FF2B5EF4-FFF2-40B4-BE49-F238E27FC236}">
                  <a16:creationId xmlns:a16="http://schemas.microsoft.com/office/drawing/2014/main" id="{03A85FE9-80BE-6A67-85F7-0695D7747571}"/>
                </a:ext>
              </a:extLst>
            </p:cNvPr>
            <p:cNvSpPr/>
            <p:nvPr/>
          </p:nvSpPr>
          <p:spPr>
            <a:xfrm>
              <a:off x="3597296" y="4581071"/>
              <a:ext cx="11342" cy="47770"/>
            </a:xfrm>
            <a:custGeom>
              <a:avLst/>
              <a:gdLst/>
              <a:ahLst/>
              <a:cxnLst/>
              <a:rect l="l" t="t" r="r" b="b"/>
              <a:pathLst>
                <a:path w="434" h="1828" extrusionOk="0">
                  <a:moveTo>
                    <a:pt x="212" y="0"/>
                  </a:moveTo>
                  <a:cubicBezTo>
                    <a:pt x="97" y="0"/>
                    <a:pt x="0" y="96"/>
                    <a:pt x="0" y="212"/>
                  </a:cubicBezTo>
                  <a:lnTo>
                    <a:pt x="0" y="1625"/>
                  </a:lnTo>
                  <a:cubicBezTo>
                    <a:pt x="10" y="1760"/>
                    <a:pt x="111" y="1827"/>
                    <a:pt x="213" y="1827"/>
                  </a:cubicBezTo>
                  <a:cubicBezTo>
                    <a:pt x="315" y="1827"/>
                    <a:pt x="419" y="1760"/>
                    <a:pt x="433" y="1625"/>
                  </a:cubicBezTo>
                  <a:lnTo>
                    <a:pt x="433" y="212"/>
                  </a:lnTo>
                  <a:cubicBezTo>
                    <a:pt x="433" y="96"/>
                    <a:pt x="337" y="0"/>
                    <a:pt x="212"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677;p92">
              <a:extLst>
                <a:ext uri="{FF2B5EF4-FFF2-40B4-BE49-F238E27FC236}">
                  <a16:creationId xmlns:a16="http://schemas.microsoft.com/office/drawing/2014/main" id="{609F630E-DE92-E104-0EE6-2C115B0EA085}"/>
                </a:ext>
              </a:extLst>
            </p:cNvPr>
            <p:cNvSpPr/>
            <p:nvPr/>
          </p:nvSpPr>
          <p:spPr>
            <a:xfrm>
              <a:off x="3669161" y="4568553"/>
              <a:ext cx="26315" cy="46150"/>
            </a:xfrm>
            <a:custGeom>
              <a:avLst/>
              <a:gdLst/>
              <a:ahLst/>
              <a:cxnLst/>
              <a:rect l="l" t="t" r="r" b="b"/>
              <a:pathLst>
                <a:path w="1007" h="1766" extrusionOk="0">
                  <a:moveTo>
                    <a:pt x="260" y="0"/>
                  </a:moveTo>
                  <a:cubicBezTo>
                    <a:pt x="130" y="0"/>
                    <a:pt x="0" y="114"/>
                    <a:pt x="49" y="277"/>
                  </a:cubicBezTo>
                  <a:lnTo>
                    <a:pt x="529" y="1614"/>
                  </a:lnTo>
                  <a:cubicBezTo>
                    <a:pt x="562" y="1721"/>
                    <a:pt x="641" y="1765"/>
                    <a:pt x="723" y="1765"/>
                  </a:cubicBezTo>
                  <a:cubicBezTo>
                    <a:pt x="861" y="1765"/>
                    <a:pt x="1006" y="1636"/>
                    <a:pt x="933" y="1460"/>
                  </a:cubicBezTo>
                  <a:lnTo>
                    <a:pt x="453" y="133"/>
                  </a:lnTo>
                  <a:cubicBezTo>
                    <a:pt x="413" y="40"/>
                    <a:pt x="337" y="0"/>
                    <a:pt x="260"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78;p92">
              <a:extLst>
                <a:ext uri="{FF2B5EF4-FFF2-40B4-BE49-F238E27FC236}">
                  <a16:creationId xmlns:a16="http://schemas.microsoft.com/office/drawing/2014/main" id="{58CC4D59-A41D-023D-ECCA-1A77D44CED73}"/>
                </a:ext>
              </a:extLst>
            </p:cNvPr>
            <p:cNvSpPr/>
            <p:nvPr/>
          </p:nvSpPr>
          <p:spPr>
            <a:xfrm>
              <a:off x="3736922" y="4537586"/>
              <a:ext cx="39512" cy="39695"/>
            </a:xfrm>
            <a:custGeom>
              <a:avLst/>
              <a:gdLst/>
              <a:ahLst/>
              <a:cxnLst/>
              <a:rect l="l" t="t" r="r" b="b"/>
              <a:pathLst>
                <a:path w="1512" h="1519" extrusionOk="0">
                  <a:moveTo>
                    <a:pt x="299" y="0"/>
                  </a:moveTo>
                  <a:cubicBezTo>
                    <a:pt x="142" y="0"/>
                    <a:pt x="0" y="189"/>
                    <a:pt x="129" y="347"/>
                  </a:cubicBezTo>
                  <a:lnTo>
                    <a:pt x="1033" y="1433"/>
                  </a:lnTo>
                  <a:cubicBezTo>
                    <a:pt x="1080" y="1493"/>
                    <a:pt x="1139" y="1518"/>
                    <a:pt x="1197" y="1518"/>
                  </a:cubicBezTo>
                  <a:cubicBezTo>
                    <a:pt x="1359" y="1518"/>
                    <a:pt x="1512" y="1318"/>
                    <a:pt x="1369" y="1154"/>
                  </a:cubicBezTo>
                  <a:lnTo>
                    <a:pt x="456" y="77"/>
                  </a:lnTo>
                  <a:cubicBezTo>
                    <a:pt x="409" y="23"/>
                    <a:pt x="353" y="0"/>
                    <a:pt x="299"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79;p92">
              <a:extLst>
                <a:ext uri="{FF2B5EF4-FFF2-40B4-BE49-F238E27FC236}">
                  <a16:creationId xmlns:a16="http://schemas.microsoft.com/office/drawing/2014/main" id="{B8377278-9D0D-A994-1367-9E8E97E8B6F3}"/>
                </a:ext>
              </a:extLst>
            </p:cNvPr>
            <p:cNvSpPr/>
            <p:nvPr/>
          </p:nvSpPr>
          <p:spPr>
            <a:xfrm>
              <a:off x="3431068" y="4534476"/>
              <a:ext cx="38336" cy="39774"/>
            </a:xfrm>
            <a:custGeom>
              <a:avLst/>
              <a:gdLst/>
              <a:ahLst/>
              <a:cxnLst/>
              <a:rect l="l" t="t" r="r" b="b"/>
              <a:pathLst>
                <a:path w="1467" h="1522" extrusionOk="0">
                  <a:moveTo>
                    <a:pt x="1223" y="0"/>
                  </a:moveTo>
                  <a:cubicBezTo>
                    <a:pt x="1164" y="0"/>
                    <a:pt x="1105" y="24"/>
                    <a:pt x="1063" y="71"/>
                  </a:cubicBezTo>
                  <a:lnTo>
                    <a:pt x="149" y="1158"/>
                  </a:lnTo>
                  <a:cubicBezTo>
                    <a:pt x="0" y="1322"/>
                    <a:pt x="151" y="1522"/>
                    <a:pt x="313" y="1522"/>
                  </a:cubicBezTo>
                  <a:cubicBezTo>
                    <a:pt x="370" y="1522"/>
                    <a:pt x="429" y="1497"/>
                    <a:pt x="476" y="1437"/>
                  </a:cubicBezTo>
                  <a:lnTo>
                    <a:pt x="1390" y="350"/>
                  </a:lnTo>
                  <a:cubicBezTo>
                    <a:pt x="1467" y="264"/>
                    <a:pt x="1457" y="129"/>
                    <a:pt x="1361" y="52"/>
                  </a:cubicBezTo>
                  <a:cubicBezTo>
                    <a:pt x="1322" y="17"/>
                    <a:pt x="1272" y="0"/>
                    <a:pt x="1223"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80;p92">
              <a:extLst>
                <a:ext uri="{FF2B5EF4-FFF2-40B4-BE49-F238E27FC236}">
                  <a16:creationId xmlns:a16="http://schemas.microsoft.com/office/drawing/2014/main" id="{58F51683-0DBD-60D1-98F0-5D57FB527305}"/>
                </a:ext>
              </a:extLst>
            </p:cNvPr>
            <p:cNvSpPr/>
            <p:nvPr/>
          </p:nvSpPr>
          <p:spPr>
            <a:xfrm>
              <a:off x="3510223" y="4567926"/>
              <a:ext cx="26289" cy="46359"/>
            </a:xfrm>
            <a:custGeom>
              <a:avLst/>
              <a:gdLst/>
              <a:ahLst/>
              <a:cxnLst/>
              <a:rect l="l" t="t" r="r" b="b"/>
              <a:pathLst>
                <a:path w="1006" h="1774" extrusionOk="0">
                  <a:moveTo>
                    <a:pt x="760" y="1"/>
                  </a:moveTo>
                  <a:cubicBezTo>
                    <a:pt x="671" y="1"/>
                    <a:pt x="591" y="54"/>
                    <a:pt x="553" y="138"/>
                  </a:cubicBezTo>
                  <a:lnTo>
                    <a:pt x="73" y="1474"/>
                  </a:lnTo>
                  <a:cubicBezTo>
                    <a:pt x="1" y="1648"/>
                    <a:pt x="142" y="1773"/>
                    <a:pt x="279" y="1773"/>
                  </a:cubicBezTo>
                  <a:cubicBezTo>
                    <a:pt x="362" y="1773"/>
                    <a:pt x="444" y="1727"/>
                    <a:pt x="476" y="1619"/>
                  </a:cubicBezTo>
                  <a:lnTo>
                    <a:pt x="957" y="292"/>
                  </a:lnTo>
                  <a:cubicBezTo>
                    <a:pt x="1005" y="176"/>
                    <a:pt x="948" y="51"/>
                    <a:pt x="832" y="13"/>
                  </a:cubicBezTo>
                  <a:cubicBezTo>
                    <a:pt x="808" y="5"/>
                    <a:pt x="784" y="1"/>
                    <a:pt x="760"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83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922896"/>
            <a:ext cx="6093598" cy="550901"/>
          </a:xfrm>
          <a:prstGeom prst="rect">
            <a:avLst/>
          </a:prstGeom>
        </p:spPr>
        <p:txBody>
          <a:bodyPr spcFirstLastPara="1" wrap="square" lIns="91425" tIns="91425" rIns="91425" bIns="91425" anchor="ctr" anchorCtr="0">
            <a:noAutofit/>
          </a:bodyPr>
          <a:lstStyle/>
          <a:p>
            <a:pPr algn="ctr"/>
            <a:r>
              <a:rPr lang="fr-FR" sz="3600" dirty="0">
                <a:solidFill>
                  <a:schemeClr val="tx1"/>
                </a:solidFill>
              </a:rPr>
              <a:t>Conclusion</a:t>
            </a:r>
            <a:br>
              <a:rPr lang="fr-FR" sz="1800" b="1" kern="100" dirty="0">
                <a:solidFill>
                  <a:srgbClr val="5F0979"/>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fr-FR" sz="3600" dirty="0"/>
            </a:br>
            <a:endParaRPr lang="fr-FR" sz="3600" dirty="0"/>
          </a:p>
        </p:txBody>
      </p:sp>
      <p:sp>
        <p:nvSpPr>
          <p:cNvPr id="9" name="ZoneTexte 8">
            <a:extLst>
              <a:ext uri="{FF2B5EF4-FFF2-40B4-BE49-F238E27FC236}">
                <a16:creationId xmlns:a16="http://schemas.microsoft.com/office/drawing/2014/main" id="{27EFDFB3-DFDA-3498-217D-70E13CA3E712}"/>
              </a:ext>
            </a:extLst>
          </p:cNvPr>
          <p:cNvSpPr txBox="1"/>
          <p:nvPr/>
        </p:nvSpPr>
        <p:spPr>
          <a:xfrm>
            <a:off x="2078916" y="1020708"/>
            <a:ext cx="4986168" cy="3635547"/>
          </a:xfrm>
          <a:prstGeom prst="rect">
            <a:avLst/>
          </a:prstGeom>
          <a:noFill/>
        </p:spPr>
        <p:txBody>
          <a:bodyPr wrap="square">
            <a:spAutoFit/>
          </a:bodyPr>
          <a:lstStyle/>
          <a:p>
            <a:pPr algn="just">
              <a:lnSpc>
                <a:spcPct val="107000"/>
              </a:lnSpc>
              <a:spcAft>
                <a:spcPts val="800"/>
              </a:spcAft>
            </a:pPr>
            <a:r>
              <a:rPr lang="fr-FR" sz="1800" b="1" kern="100" dirty="0">
                <a:effectLst/>
                <a:latin typeface="Calibri" panose="020F0502020204030204" pitchFamily="34" charset="0"/>
                <a:ea typeface="Calibri" panose="020F0502020204030204" pitchFamily="34" charset="0"/>
                <a:cs typeface="Arial" panose="020B0604020202020204" pitchFamily="34" charset="0"/>
              </a:rPr>
              <a:t>Ce stage ajoute à nous un ensemble de valeurs telles que la communication et la collaboration avec l'équipe afin de développer une application qui répond aux besoins de l'entreprise. C'est une bonne expérience dans notre parcours professionnel. Et finalement, nous remercions tous les actionnaires de l'établissement et l’entreprise Open </a:t>
            </a:r>
            <a:r>
              <a:rPr lang="fr-FR" sz="1800" b="1" kern="100" dirty="0" err="1">
                <a:effectLst/>
                <a:latin typeface="Calibri" panose="020F0502020204030204" pitchFamily="34" charset="0"/>
                <a:ea typeface="Calibri" panose="020F0502020204030204" pitchFamily="34" charset="0"/>
                <a:cs typeface="Arial" panose="020B0604020202020204" pitchFamily="34" charset="0"/>
              </a:rPr>
              <a:t>Itc</a:t>
            </a:r>
            <a:r>
              <a:rPr lang="fr-FR" sz="1800" b="1" kern="100" dirty="0">
                <a:effectLst/>
                <a:latin typeface="Calibri" panose="020F0502020204030204" pitchFamily="34" charset="0"/>
                <a:ea typeface="Calibri" panose="020F0502020204030204" pitchFamily="34" charset="0"/>
                <a:cs typeface="Arial" panose="020B0604020202020204" pitchFamily="34" charset="0"/>
              </a:rPr>
              <a:t> qui nous donnent la possibilité de développer notre connaissance sur le métier du développement digital. Et merci à notre formateur, Oussama, qui partage avec nous leur savoir-faire avec un comportement spécial.</a:t>
            </a:r>
          </a:p>
        </p:txBody>
      </p:sp>
    </p:spTree>
    <p:extLst>
      <p:ext uri="{BB962C8B-B14F-4D97-AF65-F5344CB8AC3E}">
        <p14:creationId xmlns:p14="http://schemas.microsoft.com/office/powerpoint/2010/main" val="146211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028388" y="2592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7555466" y="2755447"/>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4800600" y="4572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799850" y="1893572"/>
            <a:ext cx="3366300" cy="1356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t>Gestion des Utilisateurs</a:t>
            </a:r>
            <a:endParaRPr lang="en-US" sz="4000" dirty="0"/>
          </a:p>
        </p:txBody>
      </p:sp>
      <p:sp>
        <p:nvSpPr>
          <p:cNvPr id="2410" name="Google Shape;2410;p57"/>
          <p:cNvSpPr/>
          <p:nvPr/>
        </p:nvSpPr>
        <p:spPr>
          <a:xfrm>
            <a:off x="6338925" y="500063"/>
            <a:ext cx="85800" cy="85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57"/>
          <p:cNvGrpSpPr/>
          <p:nvPr/>
        </p:nvGrpSpPr>
        <p:grpSpPr>
          <a:xfrm>
            <a:off x="3321720" y="4068047"/>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Espace réservé pour une image  24">
            <a:extLst>
              <a:ext uri="{FF2B5EF4-FFF2-40B4-BE49-F238E27FC236}">
                <a16:creationId xmlns:a16="http://schemas.microsoft.com/office/drawing/2014/main" id="{D2545A36-4CEB-9DB2-18A3-294D5330A320}"/>
              </a:ext>
            </a:extLst>
          </p:cNvPr>
          <p:cNvPicPr>
            <a:picLocks noGrp="1" noChangeAspect="1"/>
          </p:cNvPicPr>
          <p:nvPr>
            <p:ph type="pic" idx="2"/>
          </p:nvPr>
        </p:nvPicPr>
        <p:blipFill>
          <a:blip r:embed="rId3"/>
          <a:srcRect l="26728" r="26728"/>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205137" y="-1485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3871455" y="2813144"/>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961804" y="3889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5489681" y="2041864"/>
            <a:ext cx="3366300" cy="11789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Gestion des Équipes</a:t>
            </a:r>
            <a:endParaRPr dirty="0"/>
          </a:p>
        </p:txBody>
      </p:sp>
      <p:grpSp>
        <p:nvGrpSpPr>
          <p:cNvPr id="2416" name="Google Shape;2416;p57"/>
          <p:cNvGrpSpPr/>
          <p:nvPr/>
        </p:nvGrpSpPr>
        <p:grpSpPr>
          <a:xfrm>
            <a:off x="211395" y="3942944"/>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Espace réservé pour une image  6">
            <a:extLst>
              <a:ext uri="{FF2B5EF4-FFF2-40B4-BE49-F238E27FC236}">
                <a16:creationId xmlns:a16="http://schemas.microsoft.com/office/drawing/2014/main" id="{D27C2070-6A37-1600-35A9-3B7F20389A58}"/>
              </a:ext>
            </a:extLst>
          </p:cNvPr>
          <p:cNvPicPr>
            <a:picLocks noGrp="1" noChangeAspect="1"/>
          </p:cNvPicPr>
          <p:nvPr>
            <p:ph type="pic" idx="2"/>
          </p:nvPr>
        </p:nvPicPr>
        <p:blipFill>
          <a:blip r:embed="rId3"/>
          <a:srcRect l="26715" r="26715"/>
          <a:stretch>
            <a:fillRect/>
          </a:stretch>
        </p:blipFill>
        <p:spPr>
          <a:xfrm>
            <a:off x="1196492" y="502774"/>
            <a:ext cx="2840037" cy="4065587"/>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61851" y="2017718"/>
            <a:ext cx="4658400"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L’ANALYSE</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529267" y="1512039"/>
            <a:ext cx="3140301" cy="1867734"/>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4045;p91">
            <a:extLst>
              <a:ext uri="{FF2B5EF4-FFF2-40B4-BE49-F238E27FC236}">
                <a16:creationId xmlns:a16="http://schemas.microsoft.com/office/drawing/2014/main" id="{3B746E41-A241-C317-FB4C-583DF1950CB3}"/>
              </a:ext>
            </a:extLst>
          </p:cNvPr>
          <p:cNvGrpSpPr/>
          <p:nvPr/>
        </p:nvGrpSpPr>
        <p:grpSpPr>
          <a:xfrm>
            <a:off x="6671900" y="1821530"/>
            <a:ext cx="1155037" cy="1077940"/>
            <a:chOff x="2689440" y="2882162"/>
            <a:chExt cx="222337" cy="366721"/>
          </a:xfrm>
        </p:grpSpPr>
        <p:sp>
          <p:nvSpPr>
            <p:cNvPr id="13" name="Google Shape;14046;p91">
              <a:extLst>
                <a:ext uri="{FF2B5EF4-FFF2-40B4-BE49-F238E27FC236}">
                  <a16:creationId xmlns:a16="http://schemas.microsoft.com/office/drawing/2014/main" id="{17AF0802-F80A-740C-5BEE-72F564A9D802}"/>
                </a:ext>
              </a:extLst>
            </p:cNvPr>
            <p:cNvSpPr/>
            <p:nvPr/>
          </p:nvSpPr>
          <p:spPr>
            <a:xfrm>
              <a:off x="2689440" y="3022566"/>
              <a:ext cx="30741" cy="46976"/>
            </a:xfrm>
            <a:custGeom>
              <a:avLst/>
              <a:gdLst/>
              <a:ahLst/>
              <a:cxnLst/>
              <a:rect l="l" t="t" r="r" b="b"/>
              <a:pathLst>
                <a:path w="1174" h="1794" extrusionOk="0">
                  <a:moveTo>
                    <a:pt x="735" y="0"/>
                  </a:moveTo>
                  <a:lnTo>
                    <a:pt x="77" y="1469"/>
                  </a:lnTo>
                  <a:cubicBezTo>
                    <a:pt x="0" y="1622"/>
                    <a:pt x="115" y="1794"/>
                    <a:pt x="277" y="1794"/>
                  </a:cubicBezTo>
                  <a:lnTo>
                    <a:pt x="1174" y="1794"/>
                  </a:lnTo>
                  <a:lnTo>
                    <a:pt x="117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47;p91">
              <a:extLst>
                <a:ext uri="{FF2B5EF4-FFF2-40B4-BE49-F238E27FC236}">
                  <a16:creationId xmlns:a16="http://schemas.microsoft.com/office/drawing/2014/main" id="{D669D7CC-94F4-7C1B-6756-4C72ADB66BF5}"/>
                </a:ext>
              </a:extLst>
            </p:cNvPr>
            <p:cNvSpPr/>
            <p:nvPr/>
          </p:nvSpPr>
          <p:spPr>
            <a:xfrm>
              <a:off x="2719422" y="3061268"/>
              <a:ext cx="162635" cy="187616"/>
            </a:xfrm>
            <a:custGeom>
              <a:avLst/>
              <a:gdLst/>
              <a:ahLst/>
              <a:cxnLst/>
              <a:rect l="l" t="t" r="r" b="b"/>
              <a:pathLst>
                <a:path w="6211" h="7165" extrusionOk="0">
                  <a:moveTo>
                    <a:pt x="1622" y="1"/>
                  </a:moveTo>
                  <a:lnTo>
                    <a:pt x="1622" y="4466"/>
                  </a:lnTo>
                  <a:cubicBezTo>
                    <a:pt x="1622" y="4513"/>
                    <a:pt x="1603" y="4561"/>
                    <a:pt x="1584" y="4599"/>
                  </a:cubicBezTo>
                  <a:lnTo>
                    <a:pt x="76" y="6812"/>
                  </a:lnTo>
                  <a:cubicBezTo>
                    <a:pt x="0" y="6908"/>
                    <a:pt x="19" y="7041"/>
                    <a:pt x="115" y="7108"/>
                  </a:cubicBezTo>
                  <a:cubicBezTo>
                    <a:pt x="154" y="7148"/>
                    <a:pt x="204" y="7165"/>
                    <a:pt x="256" y="7165"/>
                  </a:cubicBezTo>
                  <a:cubicBezTo>
                    <a:pt x="278" y="7165"/>
                    <a:pt x="301" y="7162"/>
                    <a:pt x="324" y="7156"/>
                  </a:cubicBezTo>
                  <a:lnTo>
                    <a:pt x="5991" y="5477"/>
                  </a:lnTo>
                  <a:cubicBezTo>
                    <a:pt x="6153" y="5429"/>
                    <a:pt x="6211" y="5238"/>
                    <a:pt x="6096" y="5114"/>
                  </a:cubicBezTo>
                  <a:lnTo>
                    <a:pt x="5314" y="4217"/>
                  </a:lnTo>
                  <a:lnTo>
                    <a:pt x="5314" y="1"/>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48;p91">
              <a:extLst>
                <a:ext uri="{FF2B5EF4-FFF2-40B4-BE49-F238E27FC236}">
                  <a16:creationId xmlns:a16="http://schemas.microsoft.com/office/drawing/2014/main" id="{F4E8D788-AF50-7CD9-46F7-9B0DB33F5923}"/>
                </a:ext>
              </a:extLst>
            </p:cNvPr>
            <p:cNvSpPr/>
            <p:nvPr/>
          </p:nvSpPr>
          <p:spPr>
            <a:xfrm>
              <a:off x="2761867" y="3061268"/>
              <a:ext cx="96701" cy="86227"/>
            </a:xfrm>
            <a:custGeom>
              <a:avLst/>
              <a:gdLst/>
              <a:ahLst/>
              <a:cxnLst/>
              <a:rect l="l" t="t" r="r" b="b"/>
              <a:pathLst>
                <a:path w="3693" h="3293" extrusionOk="0">
                  <a:moveTo>
                    <a:pt x="1" y="1"/>
                  </a:moveTo>
                  <a:lnTo>
                    <a:pt x="1" y="3292"/>
                  </a:lnTo>
                  <a:lnTo>
                    <a:pt x="106" y="3292"/>
                  </a:lnTo>
                  <a:lnTo>
                    <a:pt x="3483" y="1432"/>
                  </a:lnTo>
                  <a:cubicBezTo>
                    <a:pt x="3550" y="1394"/>
                    <a:pt x="3626" y="1356"/>
                    <a:pt x="3693" y="1317"/>
                  </a:cubicBezTo>
                  <a:lnTo>
                    <a:pt x="3693" y="1"/>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49;p91">
              <a:extLst>
                <a:ext uri="{FF2B5EF4-FFF2-40B4-BE49-F238E27FC236}">
                  <a16:creationId xmlns:a16="http://schemas.microsoft.com/office/drawing/2014/main" id="{E3EC9916-D151-EFF9-B84C-2C60B2EB85D0}"/>
                </a:ext>
              </a:extLst>
            </p:cNvPr>
            <p:cNvSpPr/>
            <p:nvPr/>
          </p:nvSpPr>
          <p:spPr>
            <a:xfrm>
              <a:off x="2722407" y="3171690"/>
              <a:ext cx="159650" cy="77193"/>
            </a:xfrm>
            <a:custGeom>
              <a:avLst/>
              <a:gdLst/>
              <a:ahLst/>
              <a:cxnLst/>
              <a:rect l="l" t="t" r="r" b="b"/>
              <a:pathLst>
                <a:path w="6097" h="2948" extrusionOk="0">
                  <a:moveTo>
                    <a:pt x="5200" y="0"/>
                  </a:moveTo>
                  <a:cubicBezTo>
                    <a:pt x="5181" y="0"/>
                    <a:pt x="1279" y="2176"/>
                    <a:pt x="1" y="2891"/>
                  </a:cubicBezTo>
                  <a:cubicBezTo>
                    <a:pt x="40" y="2931"/>
                    <a:pt x="90" y="2948"/>
                    <a:pt x="142" y="2948"/>
                  </a:cubicBezTo>
                  <a:cubicBezTo>
                    <a:pt x="164" y="2948"/>
                    <a:pt x="187" y="2945"/>
                    <a:pt x="210" y="2939"/>
                  </a:cubicBezTo>
                  <a:lnTo>
                    <a:pt x="5877" y="1260"/>
                  </a:lnTo>
                  <a:cubicBezTo>
                    <a:pt x="6039" y="1212"/>
                    <a:pt x="6097" y="1012"/>
                    <a:pt x="5982" y="888"/>
                  </a:cubicBezTo>
                  <a:lnTo>
                    <a:pt x="5200"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50;p91">
              <a:extLst>
                <a:ext uri="{FF2B5EF4-FFF2-40B4-BE49-F238E27FC236}">
                  <a16:creationId xmlns:a16="http://schemas.microsoft.com/office/drawing/2014/main" id="{A00F5F1C-6FD9-D4CD-2ADD-AF15A34D983E}"/>
                </a:ext>
              </a:extLst>
            </p:cNvPr>
            <p:cNvSpPr/>
            <p:nvPr/>
          </p:nvSpPr>
          <p:spPr>
            <a:xfrm>
              <a:off x="2708659" y="2882162"/>
              <a:ext cx="203117" cy="254335"/>
            </a:xfrm>
            <a:custGeom>
              <a:avLst/>
              <a:gdLst/>
              <a:ahLst/>
              <a:cxnLst/>
              <a:rect l="l" t="t" r="r" b="b"/>
              <a:pathLst>
                <a:path w="7757" h="9713" extrusionOk="0">
                  <a:moveTo>
                    <a:pt x="3874" y="1"/>
                  </a:moveTo>
                  <a:cubicBezTo>
                    <a:pt x="1737" y="1"/>
                    <a:pt x="1" y="1680"/>
                    <a:pt x="1" y="3750"/>
                  </a:cubicBezTo>
                  <a:cubicBezTo>
                    <a:pt x="1" y="3807"/>
                    <a:pt x="1" y="6259"/>
                    <a:pt x="1" y="7995"/>
                  </a:cubicBezTo>
                  <a:lnTo>
                    <a:pt x="1" y="8424"/>
                  </a:lnTo>
                  <a:lnTo>
                    <a:pt x="1" y="9025"/>
                  </a:lnTo>
                  <a:cubicBezTo>
                    <a:pt x="1" y="9398"/>
                    <a:pt x="316" y="9712"/>
                    <a:pt x="688" y="9712"/>
                  </a:cubicBezTo>
                  <a:lnTo>
                    <a:pt x="2033" y="9712"/>
                  </a:lnTo>
                  <a:lnTo>
                    <a:pt x="5305" y="7900"/>
                  </a:lnTo>
                  <a:cubicBezTo>
                    <a:pt x="6822" y="7070"/>
                    <a:pt x="7757" y="5477"/>
                    <a:pt x="7757" y="3750"/>
                  </a:cubicBezTo>
                  <a:cubicBezTo>
                    <a:pt x="7757" y="1680"/>
                    <a:pt x="6021" y="1"/>
                    <a:pt x="3874" y="1"/>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51;p91">
              <a:extLst>
                <a:ext uri="{FF2B5EF4-FFF2-40B4-BE49-F238E27FC236}">
                  <a16:creationId xmlns:a16="http://schemas.microsoft.com/office/drawing/2014/main" id="{5B441E84-5711-F81E-59AC-218C79032978}"/>
                </a:ext>
              </a:extLst>
            </p:cNvPr>
            <p:cNvSpPr/>
            <p:nvPr/>
          </p:nvSpPr>
          <p:spPr>
            <a:xfrm>
              <a:off x="2708659" y="3091512"/>
              <a:ext cx="40246" cy="11260"/>
            </a:xfrm>
            <a:custGeom>
              <a:avLst/>
              <a:gdLst/>
              <a:ahLst/>
              <a:cxnLst/>
              <a:rect l="l" t="t" r="r" b="b"/>
              <a:pathLst>
                <a:path w="1537" h="430" extrusionOk="0">
                  <a:moveTo>
                    <a:pt x="1" y="0"/>
                  </a:moveTo>
                  <a:lnTo>
                    <a:pt x="1" y="429"/>
                  </a:lnTo>
                  <a:lnTo>
                    <a:pt x="1317" y="429"/>
                  </a:lnTo>
                  <a:cubicBezTo>
                    <a:pt x="1441" y="429"/>
                    <a:pt x="1537" y="334"/>
                    <a:pt x="1537" y="220"/>
                  </a:cubicBezTo>
                  <a:cubicBezTo>
                    <a:pt x="1537" y="96"/>
                    <a:pt x="1441" y="0"/>
                    <a:pt x="1327"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52;p91">
              <a:extLst>
                <a:ext uri="{FF2B5EF4-FFF2-40B4-BE49-F238E27FC236}">
                  <a16:creationId xmlns:a16="http://schemas.microsoft.com/office/drawing/2014/main" id="{C5BAC4FF-4734-BDF7-3DF4-34C3CEB81DD0}"/>
                </a:ext>
              </a:extLst>
            </p:cNvPr>
            <p:cNvSpPr/>
            <p:nvPr/>
          </p:nvSpPr>
          <p:spPr>
            <a:xfrm>
              <a:off x="2755871" y="2907641"/>
              <a:ext cx="127181" cy="127181"/>
            </a:xfrm>
            <a:custGeom>
              <a:avLst/>
              <a:gdLst/>
              <a:ahLst/>
              <a:cxnLst/>
              <a:rect l="l" t="t" r="r" b="b"/>
              <a:pathLst>
                <a:path w="4857" h="4857" extrusionOk="0">
                  <a:moveTo>
                    <a:pt x="2434" y="1"/>
                  </a:moveTo>
                  <a:cubicBezTo>
                    <a:pt x="1088" y="1"/>
                    <a:pt x="1" y="1088"/>
                    <a:pt x="1" y="2424"/>
                  </a:cubicBezTo>
                  <a:cubicBezTo>
                    <a:pt x="1" y="3769"/>
                    <a:pt x="1088" y="4857"/>
                    <a:pt x="2434" y="4857"/>
                  </a:cubicBezTo>
                  <a:cubicBezTo>
                    <a:pt x="3769" y="4857"/>
                    <a:pt x="4857" y="3769"/>
                    <a:pt x="4857" y="2424"/>
                  </a:cubicBezTo>
                  <a:cubicBezTo>
                    <a:pt x="4857" y="1088"/>
                    <a:pt x="3769" y="1"/>
                    <a:pt x="243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53;p91">
              <a:extLst>
                <a:ext uri="{FF2B5EF4-FFF2-40B4-BE49-F238E27FC236}">
                  <a16:creationId xmlns:a16="http://schemas.microsoft.com/office/drawing/2014/main" id="{B4485A20-7D3C-EBF4-17EE-CF66DD0B5108}"/>
                </a:ext>
              </a:extLst>
            </p:cNvPr>
            <p:cNvSpPr/>
            <p:nvPr/>
          </p:nvSpPr>
          <p:spPr>
            <a:xfrm>
              <a:off x="2788602" y="2927122"/>
              <a:ext cx="84028" cy="60985"/>
            </a:xfrm>
            <a:custGeom>
              <a:avLst/>
              <a:gdLst/>
              <a:ahLst/>
              <a:cxnLst/>
              <a:rect l="l" t="t" r="r" b="b"/>
              <a:pathLst>
                <a:path w="3209" h="2329" extrusionOk="0">
                  <a:moveTo>
                    <a:pt x="1613" y="430"/>
                  </a:moveTo>
                  <a:cubicBezTo>
                    <a:pt x="2262" y="430"/>
                    <a:pt x="2586" y="1222"/>
                    <a:pt x="2128" y="1680"/>
                  </a:cubicBezTo>
                  <a:cubicBezTo>
                    <a:pt x="1981" y="1827"/>
                    <a:pt x="1794" y="1897"/>
                    <a:pt x="1611" y="1897"/>
                  </a:cubicBezTo>
                  <a:cubicBezTo>
                    <a:pt x="1331" y="1897"/>
                    <a:pt x="1057" y="1735"/>
                    <a:pt x="936" y="1441"/>
                  </a:cubicBezTo>
                  <a:cubicBezTo>
                    <a:pt x="735" y="964"/>
                    <a:pt x="1088" y="430"/>
                    <a:pt x="1613" y="430"/>
                  </a:cubicBezTo>
                  <a:close/>
                  <a:moveTo>
                    <a:pt x="1628" y="0"/>
                  </a:moveTo>
                  <a:cubicBezTo>
                    <a:pt x="1480" y="0"/>
                    <a:pt x="1324" y="30"/>
                    <a:pt x="1165" y="96"/>
                  </a:cubicBezTo>
                  <a:cubicBezTo>
                    <a:pt x="1" y="583"/>
                    <a:pt x="344" y="2329"/>
                    <a:pt x="1613" y="2329"/>
                  </a:cubicBezTo>
                  <a:cubicBezTo>
                    <a:pt x="1918" y="2329"/>
                    <a:pt x="2214" y="2205"/>
                    <a:pt x="2433" y="1985"/>
                  </a:cubicBezTo>
                  <a:cubicBezTo>
                    <a:pt x="3208" y="1210"/>
                    <a:pt x="2572" y="0"/>
                    <a:pt x="162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54;p91">
              <a:extLst>
                <a:ext uri="{FF2B5EF4-FFF2-40B4-BE49-F238E27FC236}">
                  <a16:creationId xmlns:a16="http://schemas.microsoft.com/office/drawing/2014/main" id="{9A78E30D-070C-5263-12B7-26EF4A2854AC}"/>
                </a:ext>
              </a:extLst>
            </p:cNvPr>
            <p:cNvSpPr/>
            <p:nvPr/>
          </p:nvSpPr>
          <p:spPr>
            <a:xfrm>
              <a:off x="2777369" y="2969385"/>
              <a:ext cx="44017" cy="39696"/>
            </a:xfrm>
            <a:custGeom>
              <a:avLst/>
              <a:gdLst/>
              <a:ahLst/>
              <a:cxnLst/>
              <a:rect l="l" t="t" r="r" b="b"/>
              <a:pathLst>
                <a:path w="1681" h="1516" extrusionOk="0">
                  <a:moveTo>
                    <a:pt x="1369" y="1"/>
                  </a:moveTo>
                  <a:cubicBezTo>
                    <a:pt x="1319" y="1"/>
                    <a:pt x="1268" y="20"/>
                    <a:pt x="1221" y="66"/>
                  </a:cubicBezTo>
                  <a:lnTo>
                    <a:pt x="143" y="1153"/>
                  </a:lnTo>
                  <a:cubicBezTo>
                    <a:pt x="0" y="1287"/>
                    <a:pt x="96" y="1516"/>
                    <a:pt x="296" y="1516"/>
                  </a:cubicBezTo>
                  <a:cubicBezTo>
                    <a:pt x="344" y="1516"/>
                    <a:pt x="401" y="1497"/>
                    <a:pt x="439" y="1449"/>
                  </a:cubicBezTo>
                  <a:lnTo>
                    <a:pt x="1527" y="371"/>
                  </a:lnTo>
                  <a:cubicBezTo>
                    <a:pt x="1681" y="217"/>
                    <a:pt x="1536" y="1"/>
                    <a:pt x="136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29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384547" y="2032266"/>
            <a:ext cx="4658400" cy="2016399"/>
          </a:xfrm>
          <a:prstGeom prst="rect">
            <a:avLst/>
          </a:prstGeom>
        </p:spPr>
        <p:txBody>
          <a:bodyPr spcFirstLastPara="1" wrap="square" lIns="91425" tIns="91425" rIns="91425" bIns="91425" anchor="ctr" anchorCtr="0">
            <a:noAutofit/>
          </a:bodyPr>
          <a:lstStyle/>
          <a:p>
            <a:r>
              <a:rPr lang="fr-FR" sz="3600" dirty="0"/>
              <a:t>Back log</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3971;p91">
            <a:extLst>
              <a:ext uri="{FF2B5EF4-FFF2-40B4-BE49-F238E27FC236}">
                <a16:creationId xmlns:a16="http://schemas.microsoft.com/office/drawing/2014/main" id="{3DF55198-234C-6E0F-4808-25B9D059C0BA}"/>
              </a:ext>
            </a:extLst>
          </p:cNvPr>
          <p:cNvGrpSpPr/>
          <p:nvPr/>
        </p:nvGrpSpPr>
        <p:grpSpPr>
          <a:xfrm>
            <a:off x="5231894" y="1254778"/>
            <a:ext cx="2409646" cy="2264365"/>
            <a:chOff x="3123351" y="1500275"/>
            <a:chExt cx="296781" cy="359232"/>
          </a:xfrm>
        </p:grpSpPr>
        <p:sp>
          <p:nvSpPr>
            <p:cNvPr id="52" name="Google Shape;13972;p91">
              <a:extLst>
                <a:ext uri="{FF2B5EF4-FFF2-40B4-BE49-F238E27FC236}">
                  <a16:creationId xmlns:a16="http://schemas.microsoft.com/office/drawing/2014/main" id="{3551EF2C-F3C7-80B5-BD86-C1005F59EC8D}"/>
                </a:ext>
              </a:extLst>
            </p:cNvPr>
            <p:cNvSpPr/>
            <p:nvPr/>
          </p:nvSpPr>
          <p:spPr>
            <a:xfrm>
              <a:off x="3123351" y="1562700"/>
              <a:ext cx="296781" cy="296545"/>
            </a:xfrm>
            <a:custGeom>
              <a:avLst/>
              <a:gdLst/>
              <a:ahLst/>
              <a:cxnLst/>
              <a:rect l="l" t="t" r="r" b="b"/>
              <a:pathLst>
                <a:path w="11334" h="11325" extrusionOk="0">
                  <a:moveTo>
                    <a:pt x="220" y="1"/>
                  </a:moveTo>
                  <a:cubicBezTo>
                    <a:pt x="96" y="1"/>
                    <a:pt x="0" y="96"/>
                    <a:pt x="0" y="220"/>
                  </a:cubicBezTo>
                  <a:lnTo>
                    <a:pt x="0" y="8806"/>
                  </a:lnTo>
                  <a:lnTo>
                    <a:pt x="258" y="9073"/>
                  </a:lnTo>
                  <a:lnTo>
                    <a:pt x="1813" y="10676"/>
                  </a:lnTo>
                  <a:lnTo>
                    <a:pt x="2452" y="11325"/>
                  </a:lnTo>
                  <a:lnTo>
                    <a:pt x="11114" y="11325"/>
                  </a:lnTo>
                  <a:cubicBezTo>
                    <a:pt x="11238" y="11325"/>
                    <a:pt x="11334" y="11229"/>
                    <a:pt x="11334" y="11105"/>
                  </a:cubicBezTo>
                  <a:lnTo>
                    <a:pt x="11334" y="220"/>
                  </a:lnTo>
                  <a:cubicBezTo>
                    <a:pt x="11334" y="96"/>
                    <a:pt x="11229" y="1"/>
                    <a:pt x="11114"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3973;p91">
              <a:extLst>
                <a:ext uri="{FF2B5EF4-FFF2-40B4-BE49-F238E27FC236}">
                  <a16:creationId xmlns:a16="http://schemas.microsoft.com/office/drawing/2014/main" id="{AAC114CA-F845-3F44-56FA-6CEDF5F723A9}"/>
                </a:ext>
              </a:extLst>
            </p:cNvPr>
            <p:cNvSpPr/>
            <p:nvPr/>
          </p:nvSpPr>
          <p:spPr>
            <a:xfrm>
              <a:off x="3276979" y="1562465"/>
              <a:ext cx="99189" cy="33569"/>
            </a:xfrm>
            <a:custGeom>
              <a:avLst/>
              <a:gdLst/>
              <a:ahLst/>
              <a:cxnLst/>
              <a:rect l="l" t="t" r="r" b="b"/>
              <a:pathLst>
                <a:path w="3788" h="1282" extrusionOk="0">
                  <a:moveTo>
                    <a:pt x="0" y="0"/>
                  </a:moveTo>
                  <a:cubicBezTo>
                    <a:pt x="344" y="854"/>
                    <a:pt x="1119" y="1281"/>
                    <a:pt x="1894" y="1281"/>
                  </a:cubicBezTo>
                  <a:cubicBezTo>
                    <a:pt x="2669" y="1281"/>
                    <a:pt x="3444" y="854"/>
                    <a:pt x="3788"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74;p91">
              <a:extLst>
                <a:ext uri="{FF2B5EF4-FFF2-40B4-BE49-F238E27FC236}">
                  <a16:creationId xmlns:a16="http://schemas.microsoft.com/office/drawing/2014/main" id="{6600AA25-A91C-817B-6BA5-E11801C7866B}"/>
                </a:ext>
              </a:extLst>
            </p:cNvPr>
            <p:cNvSpPr/>
            <p:nvPr/>
          </p:nvSpPr>
          <p:spPr>
            <a:xfrm>
              <a:off x="3130081" y="1800277"/>
              <a:ext cx="75963" cy="59230"/>
            </a:xfrm>
            <a:custGeom>
              <a:avLst/>
              <a:gdLst/>
              <a:ahLst/>
              <a:cxnLst/>
              <a:rect l="l" t="t" r="r" b="b"/>
              <a:pathLst>
                <a:path w="2901" h="2262" extrusionOk="0">
                  <a:moveTo>
                    <a:pt x="1" y="0"/>
                  </a:moveTo>
                  <a:lnTo>
                    <a:pt x="2195" y="2261"/>
                  </a:lnTo>
                  <a:lnTo>
                    <a:pt x="2901" y="2261"/>
                  </a:lnTo>
                  <a:lnTo>
                    <a:pt x="2901" y="172"/>
                  </a:lnTo>
                  <a:cubicBezTo>
                    <a:pt x="2901" y="77"/>
                    <a:pt x="2825" y="0"/>
                    <a:pt x="2729"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75;p91">
              <a:extLst>
                <a:ext uri="{FF2B5EF4-FFF2-40B4-BE49-F238E27FC236}">
                  <a16:creationId xmlns:a16="http://schemas.microsoft.com/office/drawing/2014/main" id="{AD5B3BB3-1F8B-2357-37A8-CF1E7A275C89}"/>
                </a:ext>
              </a:extLst>
            </p:cNvPr>
            <p:cNvSpPr/>
            <p:nvPr/>
          </p:nvSpPr>
          <p:spPr>
            <a:xfrm>
              <a:off x="3170799" y="1562465"/>
              <a:ext cx="249334" cy="296781"/>
            </a:xfrm>
            <a:custGeom>
              <a:avLst/>
              <a:gdLst/>
              <a:ahLst/>
              <a:cxnLst/>
              <a:rect l="l" t="t" r="r" b="b"/>
              <a:pathLst>
                <a:path w="9522" h="11334" extrusionOk="0">
                  <a:moveTo>
                    <a:pt x="8882" y="0"/>
                  </a:moveTo>
                  <a:lnTo>
                    <a:pt x="8882" y="10685"/>
                  </a:lnTo>
                  <a:lnTo>
                    <a:pt x="1" y="10685"/>
                  </a:lnTo>
                  <a:lnTo>
                    <a:pt x="640" y="11334"/>
                  </a:lnTo>
                  <a:lnTo>
                    <a:pt x="9302" y="11334"/>
                  </a:lnTo>
                  <a:cubicBezTo>
                    <a:pt x="9426" y="11334"/>
                    <a:pt x="9522" y="11238"/>
                    <a:pt x="9522" y="11114"/>
                  </a:cubicBezTo>
                  <a:lnTo>
                    <a:pt x="9522" y="229"/>
                  </a:lnTo>
                  <a:cubicBezTo>
                    <a:pt x="9522" y="105"/>
                    <a:pt x="9426" y="10"/>
                    <a:pt x="9302"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76;p91">
              <a:extLst>
                <a:ext uri="{FF2B5EF4-FFF2-40B4-BE49-F238E27FC236}">
                  <a16:creationId xmlns:a16="http://schemas.microsoft.com/office/drawing/2014/main" id="{F7F4D453-4775-58E2-6D27-55B0BE462400}"/>
                </a:ext>
              </a:extLst>
            </p:cNvPr>
            <p:cNvSpPr/>
            <p:nvPr/>
          </p:nvSpPr>
          <p:spPr>
            <a:xfrm>
              <a:off x="3123351" y="1793285"/>
              <a:ext cx="64206" cy="66222"/>
            </a:xfrm>
            <a:custGeom>
              <a:avLst/>
              <a:gdLst/>
              <a:ahLst/>
              <a:cxnLst/>
              <a:rect l="l" t="t" r="r" b="b"/>
              <a:pathLst>
                <a:path w="2452" h="2529" extrusionOk="0">
                  <a:moveTo>
                    <a:pt x="0" y="0"/>
                  </a:moveTo>
                  <a:lnTo>
                    <a:pt x="2452" y="2528"/>
                  </a:lnTo>
                  <a:lnTo>
                    <a:pt x="2452" y="220"/>
                  </a:lnTo>
                  <a:cubicBezTo>
                    <a:pt x="2452" y="96"/>
                    <a:pt x="2347" y="0"/>
                    <a:pt x="2223"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77;p91">
              <a:extLst>
                <a:ext uri="{FF2B5EF4-FFF2-40B4-BE49-F238E27FC236}">
                  <a16:creationId xmlns:a16="http://schemas.microsoft.com/office/drawing/2014/main" id="{478A1FDD-8589-6648-DCD2-5EE73A2F373A}"/>
                </a:ext>
              </a:extLst>
            </p:cNvPr>
            <p:cNvSpPr/>
            <p:nvPr/>
          </p:nvSpPr>
          <p:spPr>
            <a:xfrm>
              <a:off x="3251998" y="1787787"/>
              <a:ext cx="131658" cy="11024"/>
            </a:xfrm>
            <a:custGeom>
              <a:avLst/>
              <a:gdLst/>
              <a:ahLst/>
              <a:cxnLst/>
              <a:rect l="l" t="t" r="r" b="b"/>
              <a:pathLst>
                <a:path w="5028" h="421" extrusionOk="0">
                  <a:moveTo>
                    <a:pt x="258" y="0"/>
                  </a:moveTo>
                  <a:cubicBezTo>
                    <a:pt x="0" y="20"/>
                    <a:pt x="0" y="401"/>
                    <a:pt x="258" y="420"/>
                  </a:cubicBezTo>
                  <a:lnTo>
                    <a:pt x="4770" y="420"/>
                  </a:lnTo>
                  <a:cubicBezTo>
                    <a:pt x="5028" y="401"/>
                    <a:pt x="5028" y="20"/>
                    <a:pt x="4770"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78;p91">
              <a:extLst>
                <a:ext uri="{FF2B5EF4-FFF2-40B4-BE49-F238E27FC236}">
                  <a16:creationId xmlns:a16="http://schemas.microsoft.com/office/drawing/2014/main" id="{99B6E6B8-1A1F-94AA-98F2-860F62B0CEDA}"/>
                </a:ext>
              </a:extLst>
            </p:cNvPr>
            <p:cNvSpPr/>
            <p:nvPr/>
          </p:nvSpPr>
          <p:spPr>
            <a:xfrm>
              <a:off x="3259304" y="1537432"/>
              <a:ext cx="74234" cy="70516"/>
            </a:xfrm>
            <a:custGeom>
              <a:avLst/>
              <a:gdLst/>
              <a:ahLst/>
              <a:cxnLst/>
              <a:rect l="l" t="t" r="r" b="b"/>
              <a:pathLst>
                <a:path w="2835" h="2693" extrusionOk="0">
                  <a:moveTo>
                    <a:pt x="2549" y="0"/>
                  </a:moveTo>
                  <a:cubicBezTo>
                    <a:pt x="2507" y="0"/>
                    <a:pt x="2462" y="15"/>
                    <a:pt x="2421" y="50"/>
                  </a:cubicBezTo>
                  <a:lnTo>
                    <a:pt x="131" y="2340"/>
                  </a:lnTo>
                  <a:cubicBezTo>
                    <a:pt x="1" y="2461"/>
                    <a:pt x="90" y="2693"/>
                    <a:pt x="273" y="2693"/>
                  </a:cubicBezTo>
                  <a:cubicBezTo>
                    <a:pt x="277" y="2693"/>
                    <a:pt x="280" y="2693"/>
                    <a:pt x="284" y="2693"/>
                  </a:cubicBezTo>
                  <a:cubicBezTo>
                    <a:pt x="332" y="2693"/>
                    <a:pt x="389" y="2674"/>
                    <a:pt x="427" y="2635"/>
                  </a:cubicBezTo>
                  <a:lnTo>
                    <a:pt x="2707" y="346"/>
                  </a:lnTo>
                  <a:cubicBezTo>
                    <a:pt x="2834" y="196"/>
                    <a:pt x="2704" y="0"/>
                    <a:pt x="2549"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79;p91">
              <a:extLst>
                <a:ext uri="{FF2B5EF4-FFF2-40B4-BE49-F238E27FC236}">
                  <a16:creationId xmlns:a16="http://schemas.microsoft.com/office/drawing/2014/main" id="{6EDA7EE8-97F4-EF9F-E2F5-C263A84E5044}"/>
                </a:ext>
              </a:extLst>
            </p:cNvPr>
            <p:cNvSpPr/>
            <p:nvPr/>
          </p:nvSpPr>
          <p:spPr>
            <a:xfrm>
              <a:off x="3283970" y="1500275"/>
              <a:ext cx="84944" cy="84944"/>
            </a:xfrm>
            <a:custGeom>
              <a:avLst/>
              <a:gdLst/>
              <a:ahLst/>
              <a:cxnLst/>
              <a:rect l="l" t="t" r="r" b="b"/>
              <a:pathLst>
                <a:path w="3244" h="3244" extrusionOk="0">
                  <a:moveTo>
                    <a:pt x="1622" y="0"/>
                  </a:moveTo>
                  <a:cubicBezTo>
                    <a:pt x="725" y="0"/>
                    <a:pt x="0" y="725"/>
                    <a:pt x="0" y="1622"/>
                  </a:cubicBezTo>
                  <a:cubicBezTo>
                    <a:pt x="0" y="2519"/>
                    <a:pt x="725" y="3244"/>
                    <a:pt x="1622" y="3244"/>
                  </a:cubicBezTo>
                  <a:cubicBezTo>
                    <a:pt x="2519" y="3244"/>
                    <a:pt x="3244" y="2519"/>
                    <a:pt x="3244" y="1622"/>
                  </a:cubicBezTo>
                  <a:cubicBezTo>
                    <a:pt x="3244" y="725"/>
                    <a:pt x="2519" y="0"/>
                    <a:pt x="1622"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80;p91">
              <a:extLst>
                <a:ext uri="{FF2B5EF4-FFF2-40B4-BE49-F238E27FC236}">
                  <a16:creationId xmlns:a16="http://schemas.microsoft.com/office/drawing/2014/main" id="{F1BF4CFB-DAD5-B3F4-E80F-740CB86A9A38}"/>
                </a:ext>
              </a:extLst>
            </p:cNvPr>
            <p:cNvSpPr/>
            <p:nvPr/>
          </p:nvSpPr>
          <p:spPr>
            <a:xfrm>
              <a:off x="3185803" y="1633662"/>
              <a:ext cx="171878" cy="19743"/>
            </a:xfrm>
            <a:custGeom>
              <a:avLst/>
              <a:gdLst/>
              <a:ahLst/>
              <a:cxnLst/>
              <a:rect l="l" t="t" r="r" b="b"/>
              <a:pathLst>
                <a:path w="6564" h="754" extrusionOk="0">
                  <a:moveTo>
                    <a:pt x="220" y="0"/>
                  </a:moveTo>
                  <a:cubicBezTo>
                    <a:pt x="96" y="0"/>
                    <a:pt x="0" y="96"/>
                    <a:pt x="0" y="220"/>
                  </a:cubicBezTo>
                  <a:lnTo>
                    <a:pt x="0" y="525"/>
                  </a:lnTo>
                  <a:cubicBezTo>
                    <a:pt x="0" y="649"/>
                    <a:pt x="96" y="754"/>
                    <a:pt x="220" y="754"/>
                  </a:cubicBezTo>
                  <a:lnTo>
                    <a:pt x="6344" y="754"/>
                  </a:lnTo>
                  <a:cubicBezTo>
                    <a:pt x="6468" y="744"/>
                    <a:pt x="6564" y="649"/>
                    <a:pt x="6564" y="525"/>
                  </a:cubicBezTo>
                  <a:lnTo>
                    <a:pt x="6564" y="220"/>
                  </a:lnTo>
                  <a:cubicBezTo>
                    <a:pt x="6564" y="96"/>
                    <a:pt x="6468" y="0"/>
                    <a:pt x="6344" y="0"/>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81;p91">
              <a:extLst>
                <a:ext uri="{FF2B5EF4-FFF2-40B4-BE49-F238E27FC236}">
                  <a16:creationId xmlns:a16="http://schemas.microsoft.com/office/drawing/2014/main" id="{9E8E730A-2D0B-DD1F-A3A9-5E0B28FE55F6}"/>
                </a:ext>
              </a:extLst>
            </p:cNvPr>
            <p:cNvSpPr/>
            <p:nvPr/>
          </p:nvSpPr>
          <p:spPr>
            <a:xfrm>
              <a:off x="3179047" y="1674851"/>
              <a:ext cx="186463" cy="10814"/>
            </a:xfrm>
            <a:custGeom>
              <a:avLst/>
              <a:gdLst/>
              <a:ahLst/>
              <a:cxnLst/>
              <a:rect l="l" t="t" r="r" b="b"/>
              <a:pathLst>
                <a:path w="7121" h="413" extrusionOk="0">
                  <a:moveTo>
                    <a:pt x="6849" y="0"/>
                  </a:moveTo>
                  <a:cubicBezTo>
                    <a:pt x="6840" y="0"/>
                    <a:pt x="6831" y="1"/>
                    <a:pt x="6822" y="1"/>
                  </a:cubicBezTo>
                  <a:lnTo>
                    <a:pt x="258" y="1"/>
                  </a:lnTo>
                  <a:cubicBezTo>
                    <a:pt x="1" y="20"/>
                    <a:pt x="1" y="393"/>
                    <a:pt x="258" y="412"/>
                  </a:cubicBezTo>
                  <a:lnTo>
                    <a:pt x="6822" y="412"/>
                  </a:lnTo>
                  <a:cubicBezTo>
                    <a:pt x="6828" y="412"/>
                    <a:pt x="6834" y="412"/>
                    <a:pt x="6840" y="412"/>
                  </a:cubicBezTo>
                  <a:cubicBezTo>
                    <a:pt x="7118" y="412"/>
                    <a:pt x="7121" y="0"/>
                    <a:pt x="6849"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82;p91">
              <a:extLst>
                <a:ext uri="{FF2B5EF4-FFF2-40B4-BE49-F238E27FC236}">
                  <a16:creationId xmlns:a16="http://schemas.microsoft.com/office/drawing/2014/main" id="{183FEEF4-A5D3-8D75-3FA8-44DDAC4A4349}"/>
                </a:ext>
              </a:extLst>
            </p:cNvPr>
            <p:cNvSpPr/>
            <p:nvPr/>
          </p:nvSpPr>
          <p:spPr>
            <a:xfrm>
              <a:off x="3179047" y="1701847"/>
              <a:ext cx="185390" cy="10762"/>
            </a:xfrm>
            <a:custGeom>
              <a:avLst/>
              <a:gdLst/>
              <a:ahLst/>
              <a:cxnLst/>
              <a:rect l="l" t="t" r="r" b="b"/>
              <a:pathLst>
                <a:path w="7080" h="411" extrusionOk="0">
                  <a:moveTo>
                    <a:pt x="258" y="1"/>
                  </a:moveTo>
                  <a:cubicBezTo>
                    <a:pt x="1" y="20"/>
                    <a:pt x="1" y="392"/>
                    <a:pt x="258" y="411"/>
                  </a:cubicBezTo>
                  <a:lnTo>
                    <a:pt x="6822" y="411"/>
                  </a:lnTo>
                  <a:cubicBezTo>
                    <a:pt x="7079" y="392"/>
                    <a:pt x="7079" y="20"/>
                    <a:pt x="6822"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82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889202" y="191151"/>
            <a:ext cx="5365596" cy="378000"/>
          </a:xfrm>
          <a:prstGeom prst="rect">
            <a:avLst/>
          </a:prstGeom>
          <a:noFill/>
          <a:ln>
            <a:noFill/>
          </a:ln>
        </p:spPr>
        <p:txBody>
          <a:bodyPr spcFirstLastPara="1" wrap="square" lIns="91425" tIns="91425" rIns="91425" bIns="91425" anchor="ctr" anchorCtr="0">
            <a:noAutofit/>
          </a:bodyPr>
          <a:lstStyle/>
          <a:p>
            <a:pPr algn="ctr"/>
            <a:r>
              <a:rPr lang="fr-FR" dirty="0"/>
              <a:t>Gestion des Utilisateurs</a:t>
            </a:r>
          </a:p>
        </p:txBody>
      </p:sp>
      <p:sp>
        <p:nvSpPr>
          <p:cNvPr id="2560" name="Google Shape;2560;p60"/>
          <p:cNvSpPr txBox="1">
            <a:spLocks noGrp="1"/>
          </p:cNvSpPr>
          <p:nvPr>
            <p:ph type="subTitle" idx="1"/>
          </p:nvPr>
        </p:nvSpPr>
        <p:spPr>
          <a:xfrm flipH="1">
            <a:off x="853075" y="169311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d'ajouter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modifier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supprimer un ou </a:t>
            </a:r>
            <a:r>
              <a:rPr lang="fr-FR" sz="1800" kern="100" dirty="0" err="1">
                <a:effectLst/>
                <a:latin typeface="Calibri" panose="020F0502020204030204" pitchFamily="34" charset="0"/>
                <a:ea typeface="Calibri" panose="020F0502020204030204" pitchFamily="34" charset="0"/>
                <a:cs typeface="Arial" panose="020B0604020202020204" pitchFamily="34" charset="0"/>
              </a:rPr>
              <a:t>plusieur</a:t>
            </a:r>
            <a:r>
              <a:rPr lang="fr-FR" sz="1800" kern="100" dirty="0">
                <a:effectLst/>
                <a:latin typeface="Calibri" panose="020F0502020204030204" pitchFamily="34" charset="0"/>
                <a:ea typeface="Calibri" panose="020F0502020204030204" pitchFamily="34" charset="0"/>
                <a:cs typeface="Arial" panose="020B0604020202020204" pitchFamily="34" charset="0"/>
              </a:rPr>
              <a:t> utilisateur à la fois.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filtrer les utilisateurs à l'aide d'une zone de recherche (côté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voir les utilisateurs page par page (pagination cote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donner les rôles et les permissions à un ou plusieurs utilisateurs.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664873" y="199912"/>
            <a:ext cx="6268567" cy="378000"/>
          </a:xfrm>
          <a:prstGeom prst="rect">
            <a:avLst/>
          </a:prstGeom>
          <a:noFill/>
          <a:ln>
            <a:noFill/>
          </a:ln>
        </p:spPr>
        <p:txBody>
          <a:bodyPr spcFirstLastPara="1" wrap="square" lIns="91425" tIns="91425" rIns="91425" bIns="91425" anchor="ctr" anchorCtr="0">
            <a:noAutofit/>
          </a:bodyPr>
          <a:lstStyle/>
          <a:p>
            <a:pPr algn="ctr"/>
            <a:r>
              <a:rPr lang="fr-FR" dirty="0"/>
              <a:t>Gestion des Équipes</a:t>
            </a:r>
          </a:p>
        </p:txBody>
      </p:sp>
      <p:sp>
        <p:nvSpPr>
          <p:cNvPr id="2560" name="Google Shape;2560;p60"/>
          <p:cNvSpPr txBox="1">
            <a:spLocks noGrp="1"/>
          </p:cNvSpPr>
          <p:nvPr>
            <p:ph type="subTitle" idx="1"/>
          </p:nvPr>
        </p:nvSpPr>
        <p:spPr>
          <a:xfrm flipH="1">
            <a:off x="845597" y="129867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Créer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modifier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supprimer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recherche l'équipe.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filtrer les équipes.</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mettre les équipes dans un état actif ou inactif.</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extLst>
      <p:ext uri="{BB962C8B-B14F-4D97-AF65-F5344CB8AC3E}">
        <p14:creationId xmlns:p14="http://schemas.microsoft.com/office/powerpoint/2010/main" val="1185364812"/>
      </p:ext>
    </p:extLst>
  </p:cSld>
  <p:clrMapOvr>
    <a:masterClrMapping/>
  </p:clrMapOvr>
</p:sld>
</file>

<file path=ppt/theme/theme1.xml><?xml version="1.0" encoding="utf-8"?>
<a:theme xmlns:a="http://schemas.openxmlformats.org/drawingml/2006/main" name="Computer Security for Kids by Slidesgo ">
  <a:themeElements>
    <a:clrScheme name="Simple Light">
      <a:dk1>
        <a:srgbClr val="0B2140"/>
      </a:dk1>
      <a:lt1>
        <a:srgbClr val="FFFFFF"/>
      </a:lt1>
      <a:dk2>
        <a:srgbClr val="E2ECF7"/>
      </a:dk2>
      <a:lt2>
        <a:srgbClr val="99AFD6"/>
      </a:lt2>
      <a:accent1>
        <a:srgbClr val="6F90C1"/>
      </a:accent1>
      <a:accent2>
        <a:srgbClr val="5899F9"/>
      </a:accent2>
      <a:accent3>
        <a:srgbClr val="964727"/>
      </a:accent3>
      <a:accent4>
        <a:srgbClr val="C5673C"/>
      </a:accent4>
      <a:accent5>
        <a:srgbClr val="76A87E"/>
      </a:accent5>
      <a:accent6>
        <a:srgbClr val="5B8960"/>
      </a:accent6>
      <a:hlink>
        <a:srgbClr val="0B21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TotalTime>
  <Words>689</Words>
  <Application>Microsoft Office PowerPoint</Application>
  <PresentationFormat>On-screen Show (16:9)</PresentationFormat>
  <Paragraphs>144</Paragraphs>
  <Slides>36</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Bai Jamjuree</vt:lpstr>
      <vt:lpstr>Calibri</vt:lpstr>
      <vt:lpstr>Calibri Light</vt:lpstr>
      <vt:lpstr>IBM Plex Sans</vt:lpstr>
      <vt:lpstr>Wingdings</vt:lpstr>
      <vt:lpstr>Computer Security for Kids by Slidesgo </vt:lpstr>
      <vt:lpstr>Rapport de stage</vt:lpstr>
      <vt:lpstr>INTRODUCTION</vt:lpstr>
      <vt:lpstr>L’ENTREPRISE</vt:lpstr>
      <vt:lpstr>Gestion des Utilisateurs</vt:lpstr>
      <vt:lpstr>Gestion des Équipes</vt:lpstr>
      <vt:lpstr>L’ANALYSE</vt:lpstr>
      <vt:lpstr>Back log  </vt:lpstr>
      <vt:lpstr>Gestion des Utilisateurs</vt:lpstr>
      <vt:lpstr>Gestion des Équipes</vt:lpstr>
      <vt:lpstr>Dictionnaire de données  </vt:lpstr>
      <vt:lpstr>PowerPoint Presentation</vt:lpstr>
      <vt:lpstr>PowerPoint Presentation</vt:lpstr>
      <vt:lpstr>Les diagrammes de cas d'utilisation </vt:lpstr>
      <vt:lpstr>PowerPoint Presentation</vt:lpstr>
      <vt:lpstr>PowerPoint Presentation</vt:lpstr>
      <vt:lpstr>Le diagramme de classes </vt:lpstr>
      <vt:lpstr>PowerPoint Presentation</vt:lpstr>
      <vt:lpstr>Les diagrammes de séquence </vt:lpstr>
      <vt:lpstr>PowerPoint Presentation</vt:lpstr>
      <vt:lpstr>PowerPoint Presentation</vt:lpstr>
      <vt:lpstr>PowerPoint Presentation</vt:lpstr>
      <vt:lpstr>Le diagramme de gantt </vt:lpstr>
      <vt:lpstr>PowerPoint Presentation</vt:lpstr>
      <vt:lpstr>PowerPoint Presentation</vt:lpstr>
      <vt:lpstr>RÉALISATION</vt:lpstr>
      <vt:lpstr>TECHNOLOGIES </vt:lpstr>
      <vt:lpstr>PowerPoint Presentation</vt:lpstr>
      <vt:lpstr>PowerPoint Presentation</vt:lpstr>
      <vt:lpstr>Process D’execution  </vt:lpstr>
      <vt:lpstr>Les points forts de code  </vt:lpstr>
      <vt:lpstr>PowerPoint Presentation</vt:lpstr>
      <vt:lpstr>Les écrans finaux </vt:lpstr>
      <vt:lpstr>Gestion des Utilisateurs </vt:lpstr>
      <vt:lpstr>Gestion des Équipes </vt:lpstr>
      <vt:lpstr>Révision des différentes parties du système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cp:lastModifiedBy>H M</cp:lastModifiedBy>
  <cp:revision>30</cp:revision>
  <dcterms:modified xsi:type="dcterms:W3CDTF">2023-06-06T13:38:50Z</dcterms:modified>
</cp:coreProperties>
</file>